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2" r:id="rId2"/>
    <p:sldId id="317" r:id="rId3"/>
    <p:sldId id="330" r:id="rId4"/>
    <p:sldId id="336" r:id="rId5"/>
    <p:sldId id="318" r:id="rId6"/>
    <p:sldId id="319" r:id="rId7"/>
    <p:sldId id="320" r:id="rId8"/>
    <p:sldId id="321" r:id="rId9"/>
    <p:sldId id="337" r:id="rId10"/>
    <p:sldId id="322" r:id="rId11"/>
    <p:sldId id="323" r:id="rId12"/>
    <p:sldId id="324" r:id="rId13"/>
    <p:sldId id="325" r:id="rId14"/>
    <p:sldId id="338" r:id="rId15"/>
    <p:sldId id="326" r:id="rId16"/>
    <p:sldId id="327" r:id="rId17"/>
    <p:sldId id="328" r:id="rId18"/>
    <p:sldId id="329" r:id="rId19"/>
    <p:sldId id="335" r:id="rId20"/>
    <p:sldId id="331" r:id="rId21"/>
    <p:sldId id="332" r:id="rId22"/>
    <p:sldId id="339" r:id="rId23"/>
    <p:sldId id="333" r:id="rId24"/>
    <p:sldId id="33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67ED"/>
    <a:srgbClr val="8924F8"/>
    <a:srgbClr val="7148E4"/>
    <a:srgbClr val="A48AEE"/>
    <a:srgbClr val="C6C6CA"/>
    <a:srgbClr val="C80077"/>
    <a:srgbClr val="82004D"/>
    <a:srgbClr val="823E00"/>
    <a:srgbClr val="820000"/>
    <a:srgbClr val="EE7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Danilchenko" userId="587d7c0965721fef" providerId="Windows Live" clId="Web-{2BDD3E98-D310-4E00-9F3B-C9858B961E2E}"/>
    <pc:docChg chg="modSld">
      <pc:chgData name="Victor Danilchenko" userId="587d7c0965721fef" providerId="Windows Live" clId="Web-{2BDD3E98-D310-4E00-9F3B-C9858B961E2E}" dt="2021-08-13T14:15:09.493" v="74" actId="20577"/>
      <pc:docMkLst>
        <pc:docMk/>
      </pc:docMkLst>
      <pc:sldChg chg="modSp">
        <pc:chgData name="Victor Danilchenko" userId="587d7c0965721fef" providerId="Windows Live" clId="Web-{2BDD3E98-D310-4E00-9F3B-C9858B961E2E}" dt="2021-08-13T14:02:34.534" v="1" actId="20577"/>
        <pc:sldMkLst>
          <pc:docMk/>
          <pc:sldMk cId="93317402" sldId="317"/>
        </pc:sldMkLst>
        <pc:spChg chg="mod">
          <ac:chgData name="Victor Danilchenko" userId="587d7c0965721fef" providerId="Windows Live" clId="Web-{2BDD3E98-D310-4E00-9F3B-C9858B961E2E}" dt="2021-08-13T14:02:34.534" v="1" actId="20577"/>
          <ac:spMkLst>
            <pc:docMk/>
            <pc:sldMk cId="93317402" sldId="317"/>
            <ac:spMk id="3" creationId="{F1838271-475C-4720-8755-B7FDD333054A}"/>
          </ac:spMkLst>
        </pc:spChg>
      </pc:sldChg>
      <pc:sldChg chg="modSp">
        <pc:chgData name="Victor Danilchenko" userId="587d7c0965721fef" providerId="Windows Live" clId="Web-{2BDD3E98-D310-4E00-9F3B-C9858B961E2E}" dt="2021-08-13T14:03:46.317" v="6" actId="20577"/>
        <pc:sldMkLst>
          <pc:docMk/>
          <pc:sldMk cId="1185600230" sldId="320"/>
        </pc:sldMkLst>
        <pc:spChg chg="mod">
          <ac:chgData name="Victor Danilchenko" userId="587d7c0965721fef" providerId="Windows Live" clId="Web-{2BDD3E98-D310-4E00-9F3B-C9858B961E2E}" dt="2021-08-13T14:03:46.317" v="6" actId="20577"/>
          <ac:spMkLst>
            <pc:docMk/>
            <pc:sldMk cId="1185600230" sldId="320"/>
            <ac:spMk id="3" creationId="{F1838271-475C-4720-8755-B7FDD333054A}"/>
          </ac:spMkLst>
        </pc:spChg>
      </pc:sldChg>
      <pc:sldChg chg="modSp">
        <pc:chgData name="Victor Danilchenko" userId="587d7c0965721fef" providerId="Windows Live" clId="Web-{2BDD3E98-D310-4E00-9F3B-C9858B961E2E}" dt="2021-08-13T14:04:34.256" v="9" actId="20577"/>
        <pc:sldMkLst>
          <pc:docMk/>
          <pc:sldMk cId="1180910714" sldId="321"/>
        </pc:sldMkLst>
        <pc:spChg chg="mod">
          <ac:chgData name="Victor Danilchenko" userId="587d7c0965721fef" providerId="Windows Live" clId="Web-{2BDD3E98-D310-4E00-9F3B-C9858B961E2E}" dt="2021-08-13T14:04:34.256" v="9" actId="20577"/>
          <ac:spMkLst>
            <pc:docMk/>
            <pc:sldMk cId="1180910714" sldId="321"/>
            <ac:spMk id="3" creationId="{F1838271-475C-4720-8755-B7FDD333054A}"/>
          </ac:spMkLst>
        </pc:spChg>
      </pc:sldChg>
      <pc:sldChg chg="modSp">
        <pc:chgData name="Victor Danilchenko" userId="587d7c0965721fef" providerId="Windows Live" clId="Web-{2BDD3E98-D310-4E00-9F3B-C9858B961E2E}" dt="2021-08-13T14:06:12.118" v="19" actId="20577"/>
        <pc:sldMkLst>
          <pc:docMk/>
          <pc:sldMk cId="3721638222" sldId="323"/>
        </pc:sldMkLst>
        <pc:spChg chg="mod">
          <ac:chgData name="Victor Danilchenko" userId="587d7c0965721fef" providerId="Windows Live" clId="Web-{2BDD3E98-D310-4E00-9F3B-C9858B961E2E}" dt="2021-08-13T14:06:12.118" v="19" actId="20577"/>
          <ac:spMkLst>
            <pc:docMk/>
            <pc:sldMk cId="3721638222" sldId="323"/>
            <ac:spMk id="3" creationId="{F1838271-475C-4720-8755-B7FDD333054A}"/>
          </ac:spMkLst>
        </pc:spChg>
      </pc:sldChg>
      <pc:sldChg chg="modSp">
        <pc:chgData name="Victor Danilchenko" userId="587d7c0965721fef" providerId="Windows Live" clId="Web-{2BDD3E98-D310-4E00-9F3B-C9858B961E2E}" dt="2021-08-13T14:07:10.605" v="33" actId="20577"/>
        <pc:sldMkLst>
          <pc:docMk/>
          <pc:sldMk cId="4015768599" sldId="324"/>
        </pc:sldMkLst>
        <pc:spChg chg="mod">
          <ac:chgData name="Victor Danilchenko" userId="587d7c0965721fef" providerId="Windows Live" clId="Web-{2BDD3E98-D310-4E00-9F3B-C9858B961E2E}" dt="2021-08-13T14:07:10.605" v="33" actId="20577"/>
          <ac:spMkLst>
            <pc:docMk/>
            <pc:sldMk cId="4015768599" sldId="324"/>
            <ac:spMk id="3" creationId="{F1838271-475C-4720-8755-B7FDD333054A}"/>
          </ac:spMkLst>
        </pc:spChg>
        <pc:picChg chg="ord">
          <ac:chgData name="Victor Danilchenko" userId="587d7c0965721fef" providerId="Windows Live" clId="Web-{2BDD3E98-D310-4E00-9F3B-C9858B961E2E}" dt="2021-08-13T14:07:05.167" v="30"/>
          <ac:picMkLst>
            <pc:docMk/>
            <pc:sldMk cId="4015768599" sldId="324"/>
            <ac:picMk id="8194" creationId="{5CE2B763-C40D-4B5B-8FAC-283930693904}"/>
          </ac:picMkLst>
        </pc:picChg>
      </pc:sldChg>
      <pc:sldChg chg="modSp">
        <pc:chgData name="Victor Danilchenko" userId="587d7c0965721fef" providerId="Windows Live" clId="Web-{2BDD3E98-D310-4E00-9F3B-C9858B961E2E}" dt="2021-08-13T14:11:06.643" v="67" actId="20577"/>
        <pc:sldMkLst>
          <pc:docMk/>
          <pc:sldMk cId="2178578750" sldId="325"/>
        </pc:sldMkLst>
        <pc:spChg chg="mod">
          <ac:chgData name="Victor Danilchenko" userId="587d7c0965721fef" providerId="Windows Live" clId="Web-{2BDD3E98-D310-4E00-9F3B-C9858B961E2E}" dt="2021-08-13T14:11:06.643" v="67" actId="20577"/>
          <ac:spMkLst>
            <pc:docMk/>
            <pc:sldMk cId="2178578750" sldId="325"/>
            <ac:spMk id="3" creationId="{F1838271-475C-4720-8755-B7FDD333054A}"/>
          </ac:spMkLst>
        </pc:spChg>
      </pc:sldChg>
      <pc:sldChg chg="modSp">
        <pc:chgData name="Victor Danilchenko" userId="587d7c0965721fef" providerId="Windows Live" clId="Web-{2BDD3E98-D310-4E00-9F3B-C9858B961E2E}" dt="2021-08-13T14:15:09.493" v="74" actId="20577"/>
        <pc:sldMkLst>
          <pc:docMk/>
          <pc:sldMk cId="2892398643" sldId="332"/>
        </pc:sldMkLst>
        <pc:spChg chg="mod">
          <ac:chgData name="Victor Danilchenko" userId="587d7c0965721fef" providerId="Windows Live" clId="Web-{2BDD3E98-D310-4E00-9F3B-C9858B961E2E}" dt="2021-08-13T14:15:09.493" v="74" actId="20577"/>
          <ac:spMkLst>
            <pc:docMk/>
            <pc:sldMk cId="2892398643" sldId="332"/>
            <ac:spMk id="3" creationId="{F1838271-475C-4720-8755-B7FDD333054A}"/>
          </ac:spMkLst>
        </pc:spChg>
      </pc:sldChg>
    </pc:docChg>
  </pc:docChgLst>
  <pc:docChgLst>
    <pc:chgData name="Victor Danilchenko" userId="587d7c0965721fef" providerId="Windows Live" clId="Web-{9AF15320-E1D1-4817-B889-CEA772580FC7}"/>
    <pc:docChg chg="addSld modSld">
      <pc:chgData name="Victor Danilchenko" userId="587d7c0965721fef" providerId="Windows Live" clId="Web-{9AF15320-E1D1-4817-B889-CEA772580FC7}" dt="2021-08-13T15:10:27.257" v="18" actId="20577"/>
      <pc:docMkLst>
        <pc:docMk/>
      </pc:docMkLst>
      <pc:sldChg chg="delSp modSp add replId">
        <pc:chgData name="Victor Danilchenko" userId="587d7c0965721fef" providerId="Windows Live" clId="Web-{9AF15320-E1D1-4817-B889-CEA772580FC7}" dt="2021-08-13T15:10:27.257" v="18" actId="20577"/>
        <pc:sldMkLst>
          <pc:docMk/>
          <pc:sldMk cId="494124181" sldId="336"/>
        </pc:sldMkLst>
        <pc:spChg chg="mod">
          <ac:chgData name="Victor Danilchenko" userId="587d7c0965721fef" providerId="Windows Live" clId="Web-{9AF15320-E1D1-4817-B889-CEA772580FC7}" dt="2021-08-13T15:10:27.257" v="18" actId="20577"/>
          <ac:spMkLst>
            <pc:docMk/>
            <pc:sldMk cId="494124181" sldId="336"/>
            <ac:spMk id="2" creationId="{D30F38FB-C223-4078-901E-F7848C032A5E}"/>
          </ac:spMkLst>
        </pc:spChg>
        <pc:spChg chg="del">
          <ac:chgData name="Victor Danilchenko" userId="587d7c0965721fef" providerId="Windows Live" clId="Web-{9AF15320-E1D1-4817-B889-CEA772580FC7}" dt="2021-08-13T15:09:53.834" v="11"/>
          <ac:spMkLst>
            <pc:docMk/>
            <pc:sldMk cId="494124181" sldId="336"/>
            <ac:spMk id="4" creationId="{762E57ED-BFBC-43F6-8290-61E88C3DC824}"/>
          </ac:spMkLst>
        </pc:spChg>
        <pc:spChg chg="del">
          <ac:chgData name="Victor Danilchenko" userId="587d7c0965721fef" providerId="Windows Live" clId="Web-{9AF15320-E1D1-4817-B889-CEA772580FC7}" dt="2021-08-13T15:10:01.865" v="13"/>
          <ac:spMkLst>
            <pc:docMk/>
            <pc:sldMk cId="494124181" sldId="336"/>
            <ac:spMk id="5" creationId="{B03DE595-F5F0-4543-90EC-F1E1BB5F2F38}"/>
          </ac:spMkLst>
        </pc:spChg>
        <pc:spChg chg="del">
          <ac:chgData name="Victor Danilchenko" userId="587d7c0965721fef" providerId="Windows Live" clId="Web-{9AF15320-E1D1-4817-B889-CEA772580FC7}" dt="2021-08-13T15:09:59.553" v="12"/>
          <ac:spMkLst>
            <pc:docMk/>
            <pc:sldMk cId="494124181" sldId="336"/>
            <ac:spMk id="6" creationId="{39AC2EA6-8D2E-450F-BA78-F054DD897F0E}"/>
          </ac:spMkLst>
        </pc:spChg>
        <pc:spChg chg="del">
          <ac:chgData name="Victor Danilchenko" userId="587d7c0965721fef" providerId="Windows Live" clId="Web-{9AF15320-E1D1-4817-B889-CEA772580FC7}" dt="2021-08-13T15:10:04.162" v="14"/>
          <ac:spMkLst>
            <pc:docMk/>
            <pc:sldMk cId="494124181" sldId="336"/>
            <ac:spMk id="7" creationId="{A14654E5-FCBA-46C5-9646-0DC9AC8BE282}"/>
          </ac:spMkLst>
        </pc:spChg>
        <pc:picChg chg="del">
          <ac:chgData name="Victor Danilchenko" userId="587d7c0965721fef" providerId="Windows Live" clId="Web-{9AF15320-E1D1-4817-B889-CEA772580FC7}" dt="2021-08-13T15:09:40.146" v="10"/>
          <ac:picMkLst>
            <pc:docMk/>
            <pc:sldMk cId="494124181" sldId="336"/>
            <ac:picMk id="1028" creationId="{04816667-53EC-41A8-87BD-2C0ECD06CE9E}"/>
          </ac:picMkLst>
        </pc:picChg>
      </pc:sldChg>
    </pc:docChg>
  </pc:docChgLst>
  <pc:docChgLst>
    <pc:chgData name="Victor Danilchenko" userId="587d7c0965721fef" providerId="Windows Live" clId="Web-{B96D0E4F-AD31-4378-AC9D-9817450513A8}"/>
    <pc:docChg chg="modSld">
      <pc:chgData name="Victor Danilchenko" userId="587d7c0965721fef" providerId="Windows Live" clId="Web-{B96D0E4F-AD31-4378-AC9D-9817450513A8}" dt="2021-08-13T15:32:12.915" v="6" actId="14100"/>
      <pc:docMkLst>
        <pc:docMk/>
      </pc:docMkLst>
      <pc:sldChg chg="modSp">
        <pc:chgData name="Victor Danilchenko" userId="587d7c0965721fef" providerId="Windows Live" clId="Web-{B96D0E4F-AD31-4378-AC9D-9817450513A8}" dt="2021-08-13T15:32:12.915" v="6" actId="14100"/>
        <pc:sldMkLst>
          <pc:docMk/>
          <pc:sldMk cId="504090893" sldId="327"/>
        </pc:sldMkLst>
        <pc:spChg chg="mod">
          <ac:chgData name="Victor Danilchenko" userId="587d7c0965721fef" providerId="Windows Live" clId="Web-{B96D0E4F-AD31-4378-AC9D-9817450513A8}" dt="2021-08-13T15:32:12.915" v="6" actId="14100"/>
          <ac:spMkLst>
            <pc:docMk/>
            <pc:sldMk cId="504090893" sldId="327"/>
            <ac:spMk id="3" creationId="{F1838271-475C-4720-8755-B7FDD333054A}"/>
          </ac:spMkLst>
        </pc:spChg>
      </pc:sldChg>
      <pc:sldChg chg="modSp">
        <pc:chgData name="Victor Danilchenko" userId="587d7c0965721fef" providerId="Windows Live" clId="Web-{B96D0E4F-AD31-4378-AC9D-9817450513A8}" dt="2021-08-13T15:27:42.119" v="0" actId="20577"/>
        <pc:sldMkLst>
          <pc:docMk/>
          <pc:sldMk cId="3540799159" sldId="334"/>
        </pc:sldMkLst>
        <pc:spChg chg="mod">
          <ac:chgData name="Victor Danilchenko" userId="587d7c0965721fef" providerId="Windows Live" clId="Web-{B96D0E4F-AD31-4378-AC9D-9817450513A8}" dt="2021-08-13T15:27:42.119" v="0" actId="20577"/>
          <ac:spMkLst>
            <pc:docMk/>
            <pc:sldMk cId="3540799159" sldId="334"/>
            <ac:spMk id="13" creationId="{D7F38D1F-71FA-4753-B6B9-CE72D3409712}"/>
          </ac:spMkLst>
        </pc:spChg>
      </pc:sldChg>
    </pc:docChg>
  </pc:docChgLst>
  <pc:docChgLst>
    <pc:chgData name="Victor Danilchenko" userId="587d7c0965721fef" providerId="LiveId" clId="{EBEDB9AC-5572-437C-A9E5-42E970FF9D50}"/>
    <pc:docChg chg="undo custSel modSld">
      <pc:chgData name="Victor Danilchenko" userId="587d7c0965721fef" providerId="LiveId" clId="{EBEDB9AC-5572-437C-A9E5-42E970FF9D50}" dt="2021-08-17T15:01:05.588" v="790" actId="20577"/>
      <pc:docMkLst>
        <pc:docMk/>
      </pc:docMkLst>
      <pc:sldChg chg="modSp mod">
        <pc:chgData name="Victor Danilchenko" userId="587d7c0965721fef" providerId="LiveId" clId="{EBEDB9AC-5572-437C-A9E5-42E970FF9D50}" dt="2021-08-13T19:14:48.523" v="7" actId="20577"/>
        <pc:sldMkLst>
          <pc:docMk/>
          <pc:sldMk cId="93317402" sldId="317"/>
        </pc:sldMkLst>
        <pc:spChg chg="mod">
          <ac:chgData name="Victor Danilchenko" userId="587d7c0965721fef" providerId="LiveId" clId="{EBEDB9AC-5572-437C-A9E5-42E970FF9D50}" dt="2021-08-13T19:14:48.523" v="7" actId="20577"/>
          <ac:spMkLst>
            <pc:docMk/>
            <pc:sldMk cId="93317402" sldId="317"/>
            <ac:spMk id="3" creationId="{F1838271-475C-4720-8755-B7FDD333054A}"/>
          </ac:spMkLst>
        </pc:spChg>
      </pc:sldChg>
      <pc:sldChg chg="delSp modSp mod">
        <pc:chgData name="Victor Danilchenko" userId="587d7c0965721fef" providerId="LiveId" clId="{EBEDB9AC-5572-437C-A9E5-42E970FF9D50}" dt="2021-08-17T15:00:46.176" v="786" actId="20577"/>
        <pc:sldMkLst>
          <pc:docMk/>
          <pc:sldMk cId="3046047717" sldId="318"/>
        </pc:sldMkLst>
        <pc:spChg chg="mod">
          <ac:chgData name="Victor Danilchenko" userId="587d7c0965721fef" providerId="LiveId" clId="{EBEDB9AC-5572-437C-A9E5-42E970FF9D50}" dt="2021-08-13T19:28:53.992" v="71" actId="20577"/>
          <ac:spMkLst>
            <pc:docMk/>
            <pc:sldMk cId="3046047717" sldId="318"/>
            <ac:spMk id="2" creationId="{D30F38FB-C223-4078-901E-F7848C032A5E}"/>
          </ac:spMkLst>
        </pc:spChg>
        <pc:spChg chg="mod">
          <ac:chgData name="Victor Danilchenko" userId="587d7c0965721fef" providerId="LiveId" clId="{EBEDB9AC-5572-437C-A9E5-42E970FF9D50}" dt="2021-08-17T15:00:46.176" v="786" actId="20577"/>
          <ac:spMkLst>
            <pc:docMk/>
            <pc:sldMk cId="3046047717" sldId="318"/>
            <ac:spMk id="3" creationId="{F1838271-475C-4720-8755-B7FDD333054A}"/>
          </ac:spMkLst>
        </pc:spChg>
        <pc:picChg chg="del">
          <ac:chgData name="Victor Danilchenko" userId="587d7c0965721fef" providerId="LiveId" clId="{EBEDB9AC-5572-437C-A9E5-42E970FF9D50}" dt="2021-08-13T20:14:43.662" v="569" actId="478"/>
          <ac:picMkLst>
            <pc:docMk/>
            <pc:sldMk cId="3046047717" sldId="318"/>
            <ac:picMk id="8" creationId="{18668680-BF1D-4C7C-9661-2580829FEA39}"/>
          </ac:picMkLst>
        </pc:picChg>
        <pc:picChg chg="mod">
          <ac:chgData name="Victor Danilchenko" userId="587d7c0965721fef" providerId="LiveId" clId="{EBEDB9AC-5572-437C-A9E5-42E970FF9D50}" dt="2021-08-17T14:57:49.644" v="648" actId="14100"/>
          <ac:picMkLst>
            <pc:docMk/>
            <pc:sldMk cId="3046047717" sldId="318"/>
            <ac:picMk id="2052" creationId="{41FF772F-0403-4503-BCB7-FCEBE65AACC6}"/>
          </ac:picMkLst>
        </pc:picChg>
      </pc:sldChg>
      <pc:sldChg chg="modSp mod">
        <pc:chgData name="Victor Danilchenko" userId="587d7c0965721fef" providerId="LiveId" clId="{EBEDB9AC-5572-437C-A9E5-42E970FF9D50}" dt="2021-08-17T15:01:05.588" v="790" actId="20577"/>
        <pc:sldMkLst>
          <pc:docMk/>
          <pc:sldMk cId="3557218924" sldId="319"/>
        </pc:sldMkLst>
        <pc:spChg chg="mod">
          <ac:chgData name="Victor Danilchenko" userId="587d7c0965721fef" providerId="LiveId" clId="{EBEDB9AC-5572-437C-A9E5-42E970FF9D50}" dt="2021-08-13T19:29:03.698" v="81" actId="20577"/>
          <ac:spMkLst>
            <pc:docMk/>
            <pc:sldMk cId="3557218924" sldId="319"/>
            <ac:spMk id="2" creationId="{D30F38FB-C223-4078-901E-F7848C032A5E}"/>
          </ac:spMkLst>
        </pc:spChg>
        <pc:spChg chg="mod">
          <ac:chgData name="Victor Danilchenko" userId="587d7c0965721fef" providerId="LiveId" clId="{EBEDB9AC-5572-437C-A9E5-42E970FF9D50}" dt="2021-08-17T15:01:05.588" v="790" actId="20577"/>
          <ac:spMkLst>
            <pc:docMk/>
            <pc:sldMk cId="3557218924" sldId="319"/>
            <ac:spMk id="3" creationId="{F1838271-475C-4720-8755-B7FDD333054A}"/>
          </ac:spMkLst>
        </pc:spChg>
      </pc:sldChg>
      <pc:sldChg chg="modSp mod">
        <pc:chgData name="Victor Danilchenko" userId="587d7c0965721fef" providerId="LiveId" clId="{EBEDB9AC-5572-437C-A9E5-42E970FF9D50}" dt="2021-08-13T19:29:15.871" v="103" actId="6549"/>
        <pc:sldMkLst>
          <pc:docMk/>
          <pc:sldMk cId="1185600230" sldId="320"/>
        </pc:sldMkLst>
        <pc:spChg chg="mod">
          <ac:chgData name="Victor Danilchenko" userId="587d7c0965721fef" providerId="LiveId" clId="{EBEDB9AC-5572-437C-A9E5-42E970FF9D50}" dt="2021-08-13T19:29:15.871" v="103" actId="6549"/>
          <ac:spMkLst>
            <pc:docMk/>
            <pc:sldMk cId="1185600230" sldId="320"/>
            <ac:spMk id="2" creationId="{D30F38FB-C223-4078-901E-F7848C032A5E}"/>
          </ac:spMkLst>
        </pc:spChg>
      </pc:sldChg>
      <pc:sldChg chg="modSp mod">
        <pc:chgData name="Victor Danilchenko" userId="587d7c0965721fef" providerId="LiveId" clId="{EBEDB9AC-5572-437C-A9E5-42E970FF9D50}" dt="2021-08-13T19:30:07.637" v="118"/>
        <pc:sldMkLst>
          <pc:docMk/>
          <pc:sldMk cId="1180910714" sldId="321"/>
        </pc:sldMkLst>
        <pc:spChg chg="mod">
          <ac:chgData name="Victor Danilchenko" userId="587d7c0965721fef" providerId="LiveId" clId="{EBEDB9AC-5572-437C-A9E5-42E970FF9D50}" dt="2021-08-13T19:29:21.904" v="109" actId="20577"/>
          <ac:spMkLst>
            <pc:docMk/>
            <pc:sldMk cId="1180910714" sldId="321"/>
            <ac:spMk id="2" creationId="{D30F38FB-C223-4078-901E-F7848C032A5E}"/>
          </ac:spMkLst>
        </pc:spChg>
        <pc:spChg chg="mod">
          <ac:chgData name="Victor Danilchenko" userId="587d7c0965721fef" providerId="LiveId" clId="{EBEDB9AC-5572-437C-A9E5-42E970FF9D50}" dt="2021-08-13T19:30:07.637" v="118"/>
          <ac:spMkLst>
            <pc:docMk/>
            <pc:sldMk cId="1180910714" sldId="321"/>
            <ac:spMk id="3" creationId="{F1838271-475C-4720-8755-B7FDD333054A}"/>
          </ac:spMkLst>
        </pc:spChg>
      </pc:sldChg>
      <pc:sldChg chg="modSp mod">
        <pc:chgData name="Victor Danilchenko" userId="587d7c0965721fef" providerId="LiveId" clId="{EBEDB9AC-5572-437C-A9E5-42E970FF9D50}" dt="2021-08-13T19:31:43.205" v="122" actId="20577"/>
        <pc:sldMkLst>
          <pc:docMk/>
          <pc:sldMk cId="3573324313" sldId="322"/>
        </pc:sldMkLst>
        <pc:spChg chg="mod">
          <ac:chgData name="Victor Danilchenko" userId="587d7c0965721fef" providerId="LiveId" clId="{EBEDB9AC-5572-437C-A9E5-42E970FF9D50}" dt="2021-08-13T19:31:43.205" v="122" actId="20577"/>
          <ac:spMkLst>
            <pc:docMk/>
            <pc:sldMk cId="3573324313" sldId="322"/>
            <ac:spMk id="3" creationId="{F1838271-475C-4720-8755-B7FDD333054A}"/>
          </ac:spMkLst>
        </pc:spChg>
      </pc:sldChg>
      <pc:sldChg chg="modSp mod">
        <pc:chgData name="Victor Danilchenko" userId="587d7c0965721fef" providerId="LiveId" clId="{EBEDB9AC-5572-437C-A9E5-42E970FF9D50}" dt="2021-08-13T19:34:05.112" v="178" actId="948"/>
        <pc:sldMkLst>
          <pc:docMk/>
          <pc:sldMk cId="4015768599" sldId="324"/>
        </pc:sldMkLst>
        <pc:spChg chg="mod">
          <ac:chgData name="Victor Danilchenko" userId="587d7c0965721fef" providerId="LiveId" clId="{EBEDB9AC-5572-437C-A9E5-42E970FF9D50}" dt="2021-08-13T19:34:05.112" v="178" actId="948"/>
          <ac:spMkLst>
            <pc:docMk/>
            <pc:sldMk cId="4015768599" sldId="324"/>
            <ac:spMk id="3" creationId="{F1838271-475C-4720-8755-B7FDD333054A}"/>
          </ac:spMkLst>
        </pc:spChg>
      </pc:sldChg>
      <pc:sldChg chg="modSp mod">
        <pc:chgData name="Victor Danilchenko" userId="587d7c0965721fef" providerId="LiveId" clId="{EBEDB9AC-5572-437C-A9E5-42E970FF9D50}" dt="2021-08-13T19:36:55.413" v="193" actId="20577"/>
        <pc:sldMkLst>
          <pc:docMk/>
          <pc:sldMk cId="2178578750" sldId="325"/>
        </pc:sldMkLst>
        <pc:spChg chg="mod">
          <ac:chgData name="Victor Danilchenko" userId="587d7c0965721fef" providerId="LiveId" clId="{EBEDB9AC-5572-437C-A9E5-42E970FF9D50}" dt="2021-08-13T19:36:55.413" v="193" actId="20577"/>
          <ac:spMkLst>
            <pc:docMk/>
            <pc:sldMk cId="2178578750" sldId="325"/>
            <ac:spMk id="3" creationId="{F1838271-475C-4720-8755-B7FDD333054A}"/>
          </ac:spMkLst>
        </pc:spChg>
      </pc:sldChg>
      <pc:sldChg chg="modSp mod">
        <pc:chgData name="Victor Danilchenko" userId="587d7c0965721fef" providerId="LiveId" clId="{EBEDB9AC-5572-437C-A9E5-42E970FF9D50}" dt="2021-08-13T19:38:41.732" v="201" actId="20577"/>
        <pc:sldMkLst>
          <pc:docMk/>
          <pc:sldMk cId="3302277517" sldId="326"/>
        </pc:sldMkLst>
        <pc:spChg chg="mod">
          <ac:chgData name="Victor Danilchenko" userId="587d7c0965721fef" providerId="LiveId" clId="{EBEDB9AC-5572-437C-A9E5-42E970FF9D50}" dt="2021-08-13T19:38:41.732" v="201" actId="20577"/>
          <ac:spMkLst>
            <pc:docMk/>
            <pc:sldMk cId="3302277517" sldId="326"/>
            <ac:spMk id="2" creationId="{D30F38FB-C223-4078-901E-F7848C032A5E}"/>
          </ac:spMkLst>
        </pc:spChg>
      </pc:sldChg>
      <pc:sldChg chg="modSp mod">
        <pc:chgData name="Victor Danilchenko" userId="587d7c0965721fef" providerId="LiveId" clId="{EBEDB9AC-5572-437C-A9E5-42E970FF9D50}" dt="2021-08-13T20:18:06.770" v="642" actId="14838"/>
        <pc:sldMkLst>
          <pc:docMk/>
          <pc:sldMk cId="1479787441" sldId="330"/>
        </pc:sldMkLst>
        <pc:spChg chg="mod">
          <ac:chgData name="Victor Danilchenko" userId="587d7c0965721fef" providerId="LiveId" clId="{EBEDB9AC-5572-437C-A9E5-42E970FF9D50}" dt="2021-08-13T20:18:06.770" v="642" actId="14838"/>
          <ac:spMkLst>
            <pc:docMk/>
            <pc:sldMk cId="1479787441" sldId="330"/>
            <ac:spMk id="2" creationId="{D30F38FB-C223-4078-901E-F7848C032A5E}"/>
          </ac:spMkLst>
        </pc:spChg>
        <pc:spChg chg="mod">
          <ac:chgData name="Victor Danilchenko" userId="587d7c0965721fef" providerId="LiveId" clId="{EBEDB9AC-5572-437C-A9E5-42E970FF9D50}" dt="2021-08-13T20:17:11.585" v="640" actId="20577"/>
          <ac:spMkLst>
            <pc:docMk/>
            <pc:sldMk cId="1479787441" sldId="330"/>
            <ac:spMk id="7" creationId="{A14654E5-FCBA-46C5-9646-0DC9AC8BE282}"/>
          </ac:spMkLst>
        </pc:spChg>
      </pc:sldChg>
      <pc:sldChg chg="modSp mod">
        <pc:chgData name="Victor Danilchenko" userId="587d7c0965721fef" providerId="LiveId" clId="{EBEDB9AC-5572-437C-A9E5-42E970FF9D50}" dt="2021-08-13T19:48:41.206" v="394" actId="114"/>
        <pc:sldMkLst>
          <pc:docMk/>
          <pc:sldMk cId="2892398643" sldId="332"/>
        </pc:sldMkLst>
        <pc:spChg chg="mod">
          <ac:chgData name="Victor Danilchenko" userId="587d7c0965721fef" providerId="LiveId" clId="{EBEDB9AC-5572-437C-A9E5-42E970FF9D50}" dt="2021-08-13T19:48:41.206" v="394" actId="114"/>
          <ac:spMkLst>
            <pc:docMk/>
            <pc:sldMk cId="2892398643" sldId="332"/>
            <ac:spMk id="3" creationId="{F1838271-475C-4720-8755-B7FDD333054A}"/>
          </ac:spMkLst>
        </pc:spChg>
      </pc:sldChg>
      <pc:sldChg chg="modSp mod">
        <pc:chgData name="Victor Danilchenko" userId="587d7c0965721fef" providerId="LiveId" clId="{EBEDB9AC-5572-437C-A9E5-42E970FF9D50}" dt="2021-08-13T19:57:35.235" v="500" actId="6549"/>
        <pc:sldMkLst>
          <pc:docMk/>
          <pc:sldMk cId="1581450239" sldId="333"/>
        </pc:sldMkLst>
        <pc:spChg chg="mod">
          <ac:chgData name="Victor Danilchenko" userId="587d7c0965721fef" providerId="LiveId" clId="{EBEDB9AC-5572-437C-A9E5-42E970FF9D50}" dt="2021-08-13T19:57:35.235" v="500" actId="6549"/>
          <ac:spMkLst>
            <pc:docMk/>
            <pc:sldMk cId="1581450239" sldId="333"/>
            <ac:spMk id="3" creationId="{F1838271-475C-4720-8755-B7FDD333054A}"/>
          </ac:spMkLst>
        </pc:spChg>
      </pc:sldChg>
      <pc:sldChg chg="addSp delSp modSp mod">
        <pc:chgData name="Victor Danilchenko" userId="587d7c0965721fef" providerId="LiveId" clId="{EBEDB9AC-5572-437C-A9E5-42E970FF9D50}" dt="2021-08-13T20:16:26.847" v="618"/>
        <pc:sldMkLst>
          <pc:docMk/>
          <pc:sldMk cId="3540799159" sldId="334"/>
        </pc:sldMkLst>
        <pc:spChg chg="add del">
          <ac:chgData name="Victor Danilchenko" userId="587d7c0965721fef" providerId="LiveId" clId="{EBEDB9AC-5572-437C-A9E5-42E970FF9D50}" dt="2021-08-13T20:16:03.023" v="616"/>
          <ac:spMkLst>
            <pc:docMk/>
            <pc:sldMk cId="3540799159" sldId="334"/>
            <ac:spMk id="2" creationId="{6C4EF1E7-04CB-491C-9442-04FFDC1D4ACF}"/>
          </ac:spMkLst>
        </pc:spChg>
        <pc:spChg chg="add del">
          <ac:chgData name="Victor Danilchenko" userId="587d7c0965721fef" providerId="LiveId" clId="{EBEDB9AC-5572-437C-A9E5-42E970FF9D50}" dt="2021-08-13T20:16:26.847" v="618"/>
          <ac:spMkLst>
            <pc:docMk/>
            <pc:sldMk cId="3540799159" sldId="334"/>
            <ac:spMk id="3" creationId="{B5329AEB-DD67-4372-A08F-BAF3D1BDF467}"/>
          </ac:spMkLst>
        </pc:spChg>
        <pc:spChg chg="del">
          <ac:chgData name="Victor Danilchenko" userId="587d7c0965721fef" providerId="LiveId" clId="{EBEDB9AC-5572-437C-A9E5-42E970FF9D50}" dt="2021-08-13T20:03:09.526" v="541" actId="478"/>
          <ac:spMkLst>
            <pc:docMk/>
            <pc:sldMk cId="3540799159" sldId="334"/>
            <ac:spMk id="12" creationId="{48A9A913-089A-4A9F-A429-0A1F52E4C2BD}"/>
          </ac:spMkLst>
        </pc:spChg>
        <pc:spChg chg="mod">
          <ac:chgData name="Victor Danilchenko" userId="587d7c0965721fef" providerId="LiveId" clId="{EBEDB9AC-5572-437C-A9E5-42E970FF9D50}" dt="2021-08-13T20:02:26.634" v="540" actId="20577"/>
          <ac:spMkLst>
            <pc:docMk/>
            <pc:sldMk cId="3540799159" sldId="334"/>
            <ac:spMk id="13" creationId="{D7F38D1F-71FA-4753-B6B9-CE72D3409712}"/>
          </ac:spMkLst>
        </pc:spChg>
        <pc:picChg chg="mod">
          <ac:chgData name="Victor Danilchenko" userId="587d7c0965721fef" providerId="LiveId" clId="{EBEDB9AC-5572-437C-A9E5-42E970FF9D50}" dt="2021-08-13T20:16:03.023" v="616"/>
          <ac:picMkLst>
            <pc:docMk/>
            <pc:sldMk cId="3540799159" sldId="334"/>
            <ac:picMk id="9" creationId="{799B2354-82EB-45BF-B064-45D7FCFF16F3}"/>
          </ac:picMkLst>
        </pc:picChg>
        <pc:picChg chg="mod">
          <ac:chgData name="Victor Danilchenko" userId="587d7c0965721fef" providerId="LiveId" clId="{EBEDB9AC-5572-437C-A9E5-42E970FF9D50}" dt="2021-08-13T20:16:26.847" v="618"/>
          <ac:picMkLst>
            <pc:docMk/>
            <pc:sldMk cId="3540799159" sldId="334"/>
            <ac:picMk id="11" creationId="{B98D6F4A-2F0B-4849-9919-87732B783126}"/>
          </ac:picMkLst>
        </pc:picChg>
        <pc:picChg chg="del mod">
          <ac:chgData name="Victor Danilchenko" userId="587d7c0965721fef" providerId="LiveId" clId="{EBEDB9AC-5572-437C-A9E5-42E970FF9D50}" dt="2021-08-13T20:16:03.023" v="616"/>
          <ac:picMkLst>
            <pc:docMk/>
            <pc:sldMk cId="3540799159" sldId="334"/>
            <ac:picMk id="13314" creationId="{FC216E49-4841-41E6-A7D9-783F62EF2FA9}"/>
          </ac:picMkLst>
        </pc:picChg>
        <pc:picChg chg="del mod">
          <ac:chgData name="Victor Danilchenko" userId="587d7c0965721fef" providerId="LiveId" clId="{EBEDB9AC-5572-437C-A9E5-42E970FF9D50}" dt="2021-08-13T20:16:26.847" v="618"/>
          <ac:picMkLst>
            <pc:docMk/>
            <pc:sldMk cId="3540799159" sldId="334"/>
            <ac:picMk id="13316" creationId="{5C3B1A38-4C2B-4203-8ED8-848FE35FED56}"/>
          </ac:picMkLst>
        </pc:picChg>
      </pc:sldChg>
      <pc:sldChg chg="modSp mod">
        <pc:chgData name="Victor Danilchenko" userId="587d7c0965721fef" providerId="LiveId" clId="{EBEDB9AC-5572-437C-A9E5-42E970FF9D50}" dt="2021-08-13T20:19:46.655" v="646" actId="14838"/>
        <pc:sldMkLst>
          <pc:docMk/>
          <pc:sldMk cId="494124181" sldId="336"/>
        </pc:sldMkLst>
        <pc:spChg chg="mod">
          <ac:chgData name="Victor Danilchenko" userId="587d7c0965721fef" providerId="LiveId" clId="{EBEDB9AC-5572-437C-A9E5-42E970FF9D50}" dt="2021-08-13T20:19:46.655" v="646" actId="14838"/>
          <ac:spMkLst>
            <pc:docMk/>
            <pc:sldMk cId="494124181" sldId="336"/>
            <ac:spMk id="2" creationId="{D30F38FB-C223-4078-901E-F7848C032A5E}"/>
          </ac:spMkLst>
        </pc:spChg>
      </pc:sldChg>
      <pc:sldChg chg="modSp mod">
        <pc:chgData name="Victor Danilchenko" userId="587d7c0965721fef" providerId="LiveId" clId="{EBEDB9AC-5572-437C-A9E5-42E970FF9D50}" dt="2021-08-13T20:19:36.281" v="645" actId="14838"/>
        <pc:sldMkLst>
          <pc:docMk/>
          <pc:sldMk cId="953938264" sldId="337"/>
        </pc:sldMkLst>
        <pc:spChg chg="mod">
          <ac:chgData name="Victor Danilchenko" userId="587d7c0965721fef" providerId="LiveId" clId="{EBEDB9AC-5572-437C-A9E5-42E970FF9D50}" dt="2021-08-13T20:19:36.281" v="645" actId="14838"/>
          <ac:spMkLst>
            <pc:docMk/>
            <pc:sldMk cId="953938264" sldId="337"/>
            <ac:spMk id="2" creationId="{D30F38FB-C223-4078-901E-F7848C032A5E}"/>
          </ac:spMkLst>
        </pc:spChg>
      </pc:sldChg>
      <pc:sldChg chg="modSp mod">
        <pc:chgData name="Victor Danilchenko" userId="587d7c0965721fef" providerId="LiveId" clId="{EBEDB9AC-5572-437C-A9E5-42E970FF9D50}" dt="2021-08-13T20:19:25.859" v="644" actId="14838"/>
        <pc:sldMkLst>
          <pc:docMk/>
          <pc:sldMk cId="2892910314" sldId="338"/>
        </pc:sldMkLst>
        <pc:spChg chg="mod">
          <ac:chgData name="Victor Danilchenko" userId="587d7c0965721fef" providerId="LiveId" clId="{EBEDB9AC-5572-437C-A9E5-42E970FF9D50}" dt="2021-08-13T20:19:25.859" v="644" actId="14838"/>
          <ac:spMkLst>
            <pc:docMk/>
            <pc:sldMk cId="2892910314" sldId="338"/>
            <ac:spMk id="2" creationId="{D30F38FB-C223-4078-901E-F7848C032A5E}"/>
          </ac:spMkLst>
        </pc:spChg>
      </pc:sldChg>
      <pc:sldChg chg="modSp mod">
        <pc:chgData name="Victor Danilchenko" userId="587d7c0965721fef" providerId="LiveId" clId="{EBEDB9AC-5572-437C-A9E5-42E970FF9D50}" dt="2021-08-13T20:19:11.270" v="643" actId="14838"/>
        <pc:sldMkLst>
          <pc:docMk/>
          <pc:sldMk cId="1054875367" sldId="339"/>
        </pc:sldMkLst>
        <pc:spChg chg="mod">
          <ac:chgData name="Victor Danilchenko" userId="587d7c0965721fef" providerId="LiveId" clId="{EBEDB9AC-5572-437C-A9E5-42E970FF9D50}" dt="2021-08-13T20:19:11.270" v="643" actId="14838"/>
          <ac:spMkLst>
            <pc:docMk/>
            <pc:sldMk cId="1054875367" sldId="339"/>
            <ac:spMk id="2" creationId="{D30F38FB-C223-4078-901E-F7848C032A5E}"/>
          </ac:spMkLst>
        </pc:spChg>
      </pc:sldChg>
    </pc:docChg>
  </pc:docChgLst>
  <pc:docChgLst>
    <pc:chgData name="Victor Danilchenko" userId="587d7c0965721fef" providerId="LiveId" clId="{B9C35C4D-319B-4287-9971-BBF29BA4FEEB}"/>
    <pc:docChg chg="undo custSel addSld modSld">
      <pc:chgData name="Victor Danilchenko" userId="587d7c0965721fef" providerId="LiveId" clId="{B9C35C4D-319B-4287-9971-BBF29BA4FEEB}" dt="2021-08-17T12:29:10.194" v="210" actId="6549"/>
      <pc:docMkLst>
        <pc:docMk/>
      </pc:docMkLst>
      <pc:sldChg chg="modSp mod">
        <pc:chgData name="Victor Danilchenko" userId="587d7c0965721fef" providerId="LiveId" clId="{B9C35C4D-319B-4287-9971-BBF29BA4FEEB}" dt="2021-08-17T12:27:22.885" v="199" actId="20577"/>
        <pc:sldMkLst>
          <pc:docMk/>
          <pc:sldMk cId="3046047717" sldId="318"/>
        </pc:sldMkLst>
        <pc:spChg chg="mod">
          <ac:chgData name="Victor Danilchenko" userId="587d7c0965721fef" providerId="LiveId" clId="{B9C35C4D-319B-4287-9971-BBF29BA4FEEB}" dt="2021-08-17T12:27:22.885" v="199" actId="20577"/>
          <ac:spMkLst>
            <pc:docMk/>
            <pc:sldMk cId="3046047717" sldId="318"/>
            <ac:spMk id="3" creationId="{F1838271-475C-4720-8755-B7FDD333054A}"/>
          </ac:spMkLst>
        </pc:spChg>
      </pc:sldChg>
      <pc:sldChg chg="modSp mod">
        <pc:chgData name="Victor Danilchenko" userId="587d7c0965721fef" providerId="LiveId" clId="{B9C35C4D-319B-4287-9971-BBF29BA4FEEB}" dt="2021-08-17T12:27:43.604" v="204" actId="20577"/>
        <pc:sldMkLst>
          <pc:docMk/>
          <pc:sldMk cId="3557218924" sldId="319"/>
        </pc:sldMkLst>
        <pc:spChg chg="mod">
          <ac:chgData name="Victor Danilchenko" userId="587d7c0965721fef" providerId="LiveId" clId="{B9C35C4D-319B-4287-9971-BBF29BA4FEEB}" dt="2021-08-17T12:27:43.604" v="204" actId="20577"/>
          <ac:spMkLst>
            <pc:docMk/>
            <pc:sldMk cId="3557218924" sldId="319"/>
            <ac:spMk id="3" creationId="{F1838271-475C-4720-8755-B7FDD333054A}"/>
          </ac:spMkLst>
        </pc:spChg>
      </pc:sldChg>
      <pc:sldChg chg="modSp mod">
        <pc:chgData name="Victor Danilchenko" userId="587d7c0965721fef" providerId="LiveId" clId="{B9C35C4D-319B-4287-9971-BBF29BA4FEEB}" dt="2021-08-13T15:15:25.481" v="43" actId="20577"/>
        <pc:sldMkLst>
          <pc:docMk/>
          <pc:sldMk cId="3573324313" sldId="322"/>
        </pc:sldMkLst>
        <pc:spChg chg="mod">
          <ac:chgData name="Victor Danilchenko" userId="587d7c0965721fef" providerId="LiveId" clId="{B9C35C4D-319B-4287-9971-BBF29BA4FEEB}" dt="2021-08-13T15:15:25.481" v="43" actId="20577"/>
          <ac:spMkLst>
            <pc:docMk/>
            <pc:sldMk cId="3573324313" sldId="322"/>
            <ac:spMk id="2" creationId="{D30F38FB-C223-4078-901E-F7848C032A5E}"/>
          </ac:spMkLst>
        </pc:spChg>
      </pc:sldChg>
      <pc:sldChg chg="modSp mod">
        <pc:chgData name="Victor Danilchenko" userId="587d7c0965721fef" providerId="LiveId" clId="{B9C35C4D-319B-4287-9971-BBF29BA4FEEB}" dt="2021-08-13T15:15:54.467" v="51" actId="2711"/>
        <pc:sldMkLst>
          <pc:docMk/>
          <pc:sldMk cId="3721638222" sldId="323"/>
        </pc:sldMkLst>
        <pc:spChg chg="mod">
          <ac:chgData name="Victor Danilchenko" userId="587d7c0965721fef" providerId="LiveId" clId="{B9C35C4D-319B-4287-9971-BBF29BA4FEEB}" dt="2021-08-13T15:15:54.467" v="51" actId="2711"/>
          <ac:spMkLst>
            <pc:docMk/>
            <pc:sldMk cId="3721638222" sldId="323"/>
            <ac:spMk id="2" creationId="{D30F38FB-C223-4078-901E-F7848C032A5E}"/>
          </ac:spMkLst>
        </pc:spChg>
      </pc:sldChg>
      <pc:sldChg chg="modSp mod">
        <pc:chgData name="Victor Danilchenko" userId="587d7c0965721fef" providerId="LiveId" clId="{B9C35C4D-319B-4287-9971-BBF29BA4FEEB}" dt="2021-08-17T12:29:10.194" v="210" actId="6549"/>
        <pc:sldMkLst>
          <pc:docMk/>
          <pc:sldMk cId="4015768599" sldId="324"/>
        </pc:sldMkLst>
        <pc:spChg chg="mod">
          <ac:chgData name="Victor Danilchenko" userId="587d7c0965721fef" providerId="LiveId" clId="{B9C35C4D-319B-4287-9971-BBF29BA4FEEB}" dt="2021-08-13T15:16:03.782" v="63" actId="6549"/>
          <ac:spMkLst>
            <pc:docMk/>
            <pc:sldMk cId="4015768599" sldId="324"/>
            <ac:spMk id="2" creationId="{D30F38FB-C223-4078-901E-F7848C032A5E}"/>
          </ac:spMkLst>
        </pc:spChg>
        <pc:spChg chg="mod">
          <ac:chgData name="Victor Danilchenko" userId="587d7c0965721fef" providerId="LiveId" clId="{B9C35C4D-319B-4287-9971-BBF29BA4FEEB}" dt="2021-08-17T12:29:10.194" v="210" actId="6549"/>
          <ac:spMkLst>
            <pc:docMk/>
            <pc:sldMk cId="4015768599" sldId="324"/>
            <ac:spMk id="3" creationId="{F1838271-475C-4720-8755-B7FDD333054A}"/>
          </ac:spMkLst>
        </pc:spChg>
      </pc:sldChg>
      <pc:sldChg chg="modSp mod">
        <pc:chgData name="Victor Danilchenko" userId="587d7c0965721fef" providerId="LiveId" clId="{B9C35C4D-319B-4287-9971-BBF29BA4FEEB}" dt="2021-08-13T15:16:11.251" v="75" actId="20577"/>
        <pc:sldMkLst>
          <pc:docMk/>
          <pc:sldMk cId="2178578750" sldId="325"/>
        </pc:sldMkLst>
        <pc:spChg chg="mod">
          <ac:chgData name="Victor Danilchenko" userId="587d7c0965721fef" providerId="LiveId" clId="{B9C35C4D-319B-4287-9971-BBF29BA4FEEB}" dt="2021-08-13T15:16:11.251" v="75" actId="20577"/>
          <ac:spMkLst>
            <pc:docMk/>
            <pc:sldMk cId="2178578750" sldId="325"/>
            <ac:spMk id="2" creationId="{D30F38FB-C223-4078-901E-F7848C032A5E}"/>
          </ac:spMkLst>
        </pc:spChg>
      </pc:sldChg>
      <pc:sldChg chg="modSp mod">
        <pc:chgData name="Victor Danilchenko" userId="587d7c0965721fef" providerId="LiveId" clId="{B9C35C4D-319B-4287-9971-BBF29BA4FEEB}" dt="2021-08-13T15:24:44.140" v="121" actId="14838"/>
        <pc:sldMkLst>
          <pc:docMk/>
          <pc:sldMk cId="3302277517" sldId="326"/>
        </pc:sldMkLst>
        <pc:spChg chg="mod">
          <ac:chgData name="Victor Danilchenko" userId="587d7c0965721fef" providerId="LiveId" clId="{B9C35C4D-319B-4287-9971-BBF29BA4FEEB}" dt="2021-08-13T15:24:44.140" v="121" actId="14838"/>
          <ac:spMkLst>
            <pc:docMk/>
            <pc:sldMk cId="3302277517" sldId="326"/>
            <ac:spMk id="2" creationId="{D30F38FB-C223-4078-901E-F7848C032A5E}"/>
          </ac:spMkLst>
        </pc:spChg>
      </pc:sldChg>
      <pc:sldChg chg="modSp mod">
        <pc:chgData name="Victor Danilchenko" userId="587d7c0965721fef" providerId="LiveId" clId="{B9C35C4D-319B-4287-9971-BBF29BA4FEEB}" dt="2021-08-13T15:23:28.679" v="119" actId="14838"/>
        <pc:sldMkLst>
          <pc:docMk/>
          <pc:sldMk cId="494124181" sldId="336"/>
        </pc:sldMkLst>
        <pc:spChg chg="mod">
          <ac:chgData name="Victor Danilchenko" userId="587d7c0965721fef" providerId="LiveId" clId="{B9C35C4D-319B-4287-9971-BBF29BA4FEEB}" dt="2021-08-13T15:23:28.679" v="119" actId="14838"/>
          <ac:spMkLst>
            <pc:docMk/>
            <pc:sldMk cId="494124181" sldId="336"/>
            <ac:spMk id="2" creationId="{D30F38FB-C223-4078-901E-F7848C032A5E}"/>
          </ac:spMkLst>
        </pc:spChg>
      </pc:sldChg>
      <pc:sldChg chg="modSp add mod">
        <pc:chgData name="Victor Danilchenko" userId="587d7c0965721fef" providerId="LiveId" clId="{B9C35C4D-319B-4287-9971-BBF29BA4FEEB}" dt="2021-08-13T15:23:07.990" v="116" actId="14838"/>
        <pc:sldMkLst>
          <pc:docMk/>
          <pc:sldMk cId="953938264" sldId="337"/>
        </pc:sldMkLst>
        <pc:spChg chg="mod">
          <ac:chgData name="Victor Danilchenko" userId="587d7c0965721fef" providerId="LiveId" clId="{B9C35C4D-319B-4287-9971-BBF29BA4FEEB}" dt="2021-08-13T15:23:07.990" v="116" actId="14838"/>
          <ac:spMkLst>
            <pc:docMk/>
            <pc:sldMk cId="953938264" sldId="337"/>
            <ac:spMk id="2" creationId="{D30F38FB-C223-4078-901E-F7848C032A5E}"/>
          </ac:spMkLst>
        </pc:spChg>
      </pc:sldChg>
      <pc:sldChg chg="modSp add mod">
        <pc:chgData name="Victor Danilchenko" userId="587d7c0965721fef" providerId="LiveId" clId="{B9C35C4D-319B-4287-9971-BBF29BA4FEEB}" dt="2021-08-13T15:22:48.992" v="113" actId="14838"/>
        <pc:sldMkLst>
          <pc:docMk/>
          <pc:sldMk cId="2892910314" sldId="338"/>
        </pc:sldMkLst>
        <pc:spChg chg="mod">
          <ac:chgData name="Victor Danilchenko" userId="587d7c0965721fef" providerId="LiveId" clId="{B9C35C4D-319B-4287-9971-BBF29BA4FEEB}" dt="2021-08-13T15:22:48.992" v="113" actId="14838"/>
          <ac:spMkLst>
            <pc:docMk/>
            <pc:sldMk cId="2892910314" sldId="338"/>
            <ac:spMk id="2" creationId="{D30F38FB-C223-4078-901E-F7848C032A5E}"/>
          </ac:spMkLst>
        </pc:spChg>
      </pc:sldChg>
      <pc:sldChg chg="modSp add mod">
        <pc:chgData name="Victor Danilchenko" userId="587d7c0965721fef" providerId="LiveId" clId="{B9C35C4D-319B-4287-9971-BBF29BA4FEEB}" dt="2021-08-13T15:25:42.931" v="134" actId="14838"/>
        <pc:sldMkLst>
          <pc:docMk/>
          <pc:sldMk cId="1054875367" sldId="339"/>
        </pc:sldMkLst>
        <pc:spChg chg="mod">
          <ac:chgData name="Victor Danilchenko" userId="587d7c0965721fef" providerId="LiveId" clId="{B9C35C4D-319B-4287-9971-BBF29BA4FEEB}" dt="2021-08-13T15:25:42.931" v="134" actId="14838"/>
          <ac:spMkLst>
            <pc:docMk/>
            <pc:sldMk cId="1054875367" sldId="339"/>
            <ac:spMk id="2" creationId="{D30F38FB-C223-4078-901E-F7848C032A5E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13.jpeg>
</file>

<file path=ppt/media/image17.jpe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24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C660CD-2D55-48FE-9901-5B5A029D197B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2B9432-8976-4F28-9327-AC4163F1E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42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B9432-8976-4F28-9327-AC4163F1E0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8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B9432-8976-4F28-9327-AC4163F1E0D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387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B9432-8976-4F28-9327-AC4163F1E0D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323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1B02F-D443-44C5-A5DF-0AC8E17369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7B69B-5BD0-47AF-AA19-478E4E5029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43C3D-334F-41A9-B640-57F63C42A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2D2E7-04E8-4D1F-ACEE-CE68F34F8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87588-8F9C-4EDD-A3A9-D8D2872E6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81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09795-4B30-4551-9200-D806DF857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816E8A-10D6-4F8A-9A9F-7535969C98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F3822-4A93-4E51-A973-E6D4F11F9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A1DC9-DADE-4FF0-9586-4F066EAC2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91109-8B34-416B-9C3E-CF8F771F4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977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E55D6D-411C-4566-A433-303D0D8D70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D8973D-5E80-477E-B02F-85BFE96C2C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82DE4-05AB-4530-B677-FFF8438A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2DF88-4536-4476-8B66-3AAE0CC2A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7AD24-D696-416A-9B6D-BE66F696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130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Espace réservé pour une image  18"/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12192000" cy="57743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91437" tIns="45718" rIns="91437" bIns="45718"/>
          <a:lstStyle>
            <a:lvl1pPr>
              <a:buNone/>
              <a:defRPr sz="1866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336554" y="3478965"/>
            <a:ext cx="11565163" cy="738664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>
              <a:buFont typeface="Arial"/>
              <a:buNone/>
              <a:defRPr sz="4799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6554" y="4272330"/>
            <a:ext cx="11565163" cy="28725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66" baseline="0">
                <a:solidFill>
                  <a:schemeClr val="bg1"/>
                </a:solidFill>
              </a:defRPr>
            </a:lvl1pPr>
            <a:lvl2pPr marL="6094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2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9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4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Optional Subtitle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4" y="6476208"/>
            <a:ext cx="2007375" cy="12311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800">
                <a:solidFill>
                  <a:srgbClr val="4F515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Confidential Property of Schneider Electric  </a:t>
            </a:r>
          </a:p>
        </p:txBody>
      </p:sp>
      <p:sp>
        <p:nvSpPr>
          <p:cNvPr id="21" name="Espace réservé du texte 20"/>
          <p:cNvSpPr>
            <a:spLocks noGrp="1"/>
          </p:cNvSpPr>
          <p:nvPr>
            <p:ph type="body" sz="quarter" idx="15" hasCustomPrompt="1"/>
          </p:nvPr>
        </p:nvSpPr>
        <p:spPr>
          <a:xfrm>
            <a:off x="1" y="4764840"/>
            <a:ext cx="12192000" cy="1015853"/>
          </a:xfrm>
          <a:prstGeom prst="rect">
            <a:avLst/>
          </a:prstGeom>
          <a:solidFill>
            <a:schemeClr val="tx2">
              <a:alpha val="80000"/>
            </a:schemeClr>
          </a:solidFill>
        </p:spPr>
        <p:txBody>
          <a:bodyPr lIns="91437" tIns="45718" rIns="91437" bIns="45718"/>
          <a:lstStyle>
            <a:lvl1pPr marL="237673" indent="-3149">
              <a:buNone/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 err="1"/>
              <a:t>Presented</a:t>
            </a:r>
            <a:r>
              <a:rPr lang="fr-FR" dirty="0"/>
              <a:t> by: </a:t>
            </a:r>
          </a:p>
          <a:p>
            <a:pPr lvl="0"/>
            <a:r>
              <a:rPr lang="fr-FR" dirty="0"/>
              <a:t>Date: </a:t>
            </a:r>
          </a:p>
          <a:p>
            <a:pPr lvl="0"/>
            <a:endParaRPr lang="fr-FR" dirty="0"/>
          </a:p>
          <a:p>
            <a:pPr lvl="0"/>
            <a:endParaRPr lang="fr-FR" dirty="0"/>
          </a:p>
          <a:p>
            <a:pPr lvl="0"/>
            <a:endParaRPr lang="fr-FR" dirty="0"/>
          </a:p>
          <a:p>
            <a:pPr lvl="0"/>
            <a:endParaRPr lang="fr-FR" dirty="0"/>
          </a:p>
          <a:p>
            <a:pPr lvl="0"/>
            <a:endParaRPr lang="fr-FR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" y="5682003"/>
            <a:ext cx="12192000" cy="26928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84" tIns="60941" rIns="121884" bIns="60941" rtlCol="0" anchor="ctr"/>
          <a:lstStyle/>
          <a:p>
            <a:pPr algn="ctr"/>
            <a:endParaRPr lang="en-US" sz="2399" dirty="0"/>
          </a:p>
        </p:txBody>
      </p:sp>
    </p:spTree>
    <p:extLst>
      <p:ext uri="{BB962C8B-B14F-4D97-AF65-F5344CB8AC3E}">
        <p14:creationId xmlns:p14="http://schemas.microsoft.com/office/powerpoint/2010/main" val="2821205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14F40-19BE-485B-B84D-ECB5F37D3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3BF44-0F4E-4231-99C9-55F70AFF6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25E5B-7BBB-4A03-8C12-8CE66BE35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E467B-5946-4258-867B-703F25D3C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CFC8B-E71F-40CC-A76F-645B9EB95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61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CC04A-AFFE-4223-8EBC-CF44360D3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C0C703-16D5-4671-9C35-AD1856060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C5005-1310-41C9-AC08-35D83BDA5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99BEB-3DDF-43B6-A082-A40C5A80C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E9EB8-C643-498F-B20E-8BCCB68A3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262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2F2C9-310F-465C-92DF-D2B27CD00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A2F85-6E89-4F87-9B35-A4B4010CF4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C251C1-D7C1-46A9-8B7D-869763660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5AEA1-FDF6-462E-A885-58D67AE56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A6891-EAF6-4D01-80F3-FF37B474E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46871-47E9-4F7B-8511-D13AB2913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098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BDA95-3ADA-403D-9C34-2F0F8330D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13AEC-FB11-4246-98E8-C0A050DB8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2F4473-A748-4A15-B878-D5493EA51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E7110-7D95-455D-B808-CCA5C2B76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C15B70-4007-4790-849B-B61155364E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FCA7D2-404D-472C-A028-3EF51C412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E72C1D-2897-4393-ACFF-8986E7ED6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E10BC5-B9E0-4B92-A980-8359DDECC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8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37AAC-298F-4AC5-BD05-6BABCB57B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8D6687-C655-4E42-96B1-82128FA13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565D1A-D9D7-4207-9FCC-9A7EB49DF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A699C-8A77-4B96-B6A7-7DD9046DA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680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539D6C-0351-4E7E-BF63-3876355D5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E12F5D-0615-40FA-A4A1-90227FDAA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0C32A2-F755-4D77-A86C-E8280D7E1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27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78006-B749-4EBE-820B-F68A7831A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2304A-D2A4-453E-B949-B1027EF72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7CFB3A-131D-4052-B129-97DBB2A090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698C8D-0DDC-4ED4-89BA-9E34DCCB1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71926A-0986-4653-8D4C-C6FE5FDBF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19B291-E5DA-4BFF-9554-B89CF50C3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470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447BF-D51A-4686-971D-F892E007B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A09649-6881-4D7C-ABE7-CAC0AE5E54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07A112-CC13-478E-8AC2-AE4D5BBB9B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38728F-FD82-48BA-871A-7E884A612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4DDB64-F198-462F-8D9C-896447FD2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EB092C-BE7E-47EF-AD86-D868064D2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212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0BB899-DD19-446C-9DE5-C9BDA3094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BD8D4-0511-45B4-81E6-1FB6F0210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F6CB5-2A98-44C6-A80B-F7DC22F819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9E3DAE-4643-4251-9BAB-D24B93235DD5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FD18B-2356-432E-BD1E-2631279195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77B98-7314-4334-9795-8ECB9BFB33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5E5E7-3D34-4DE7-9F2A-723CBDD6C1A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MSIPCMContentMarking" descr="{&quot;HashCode&quot;:796003352,&quot;Placement&quot;:&quot;Footer&quot;,&quot;Top&quot;:525.346863,&quot;Left&quot;:463.983,&quot;SlideWidth&quot;:960,&quot;SlideHeight&quot;:540}">
            <a:extLst>
              <a:ext uri="{FF2B5EF4-FFF2-40B4-BE49-F238E27FC236}">
                <a16:creationId xmlns:a16="http://schemas.microsoft.com/office/drawing/2014/main" id="{851BAB70-D61B-4948-B529-09003BA61B92}"/>
              </a:ext>
            </a:extLst>
          </p:cNvPr>
          <p:cNvSpPr txBox="1"/>
          <p:nvPr userDrawn="1"/>
        </p:nvSpPr>
        <p:spPr>
          <a:xfrm>
            <a:off x="5892584" y="6671905"/>
            <a:ext cx="406832" cy="18609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600">
                <a:solidFill>
                  <a:srgbClr val="626469"/>
                </a:solidFill>
                <a:latin typeface="Arial" panose="020B0604020202020204" pitchFamily="34" charset="0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50601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Visio_Drawing.vsdx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4879BEB-B8E6-485E-BC6A-024E1A486F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20310" y="5934717"/>
            <a:ext cx="6371690" cy="923283"/>
          </a:xfrm>
          <a:solidFill>
            <a:srgbClr val="7A7A84"/>
          </a:solidFill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dirty="0"/>
              <a:t>The Man</a:t>
            </a:r>
          </a:p>
          <a:p>
            <a:pPr>
              <a:spcBef>
                <a:spcPts val="600"/>
              </a:spcBef>
            </a:pPr>
            <a:r>
              <a:rPr lang="en-US" dirty="0"/>
              <a:t>The Myth</a:t>
            </a:r>
          </a:p>
          <a:p>
            <a:pPr>
              <a:spcBef>
                <a:spcPts val="600"/>
              </a:spcBef>
            </a:pPr>
            <a:r>
              <a:rPr lang="en-US" dirty="0"/>
              <a:t>The Slightly Less-than-myth-like Reality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95067FA-015B-44F9-AF32-400BC6793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6117" y="0"/>
            <a:ext cx="7579765" cy="568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B7ADE0B7-1F99-4E14-9A5B-AB99F9E6B8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934717"/>
            <a:ext cx="5820310" cy="923283"/>
          </a:xfrm>
          <a:solidFill>
            <a:srgbClr val="7A7A84"/>
          </a:solidFill>
        </p:spPr>
        <p:txBody>
          <a:bodyPr/>
          <a:lstStyle/>
          <a:p>
            <a:r>
              <a:rPr lang="en-US" b="1" dirty="0">
                <a:latin typeface="+mn-lt"/>
              </a:rPr>
              <a:t>  Victor Danilchenko</a:t>
            </a:r>
          </a:p>
        </p:txBody>
      </p:sp>
    </p:spTree>
    <p:extLst>
      <p:ext uri="{BB962C8B-B14F-4D97-AF65-F5344CB8AC3E}">
        <p14:creationId xmlns:p14="http://schemas.microsoft.com/office/powerpoint/2010/main" val="3932250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Career phases: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Grad school &amp; UMass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2" y="1361622"/>
            <a:ext cx="5168898" cy="5402715"/>
          </a:xfrm>
        </p:spPr>
        <p:txBody>
          <a:bodyPr/>
          <a:lstStyle/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AI research</a:t>
            </a:r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Resource-Bounded Reasoning lab</a:t>
            </a:r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Two published articles</a:t>
            </a:r>
          </a:p>
          <a:p>
            <a:pPr marL="0" indent="-225425">
              <a:spcBef>
                <a:spcPts val="1200"/>
              </a:spcBef>
              <a:buNone/>
            </a:pPr>
            <a:endParaRPr lang="en-US" dirty="0"/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Research is not for me…</a:t>
            </a:r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(I like </a:t>
            </a:r>
            <a:r>
              <a:rPr lang="en-US" i="1" dirty="0"/>
              <a:t>making useful things</a:t>
            </a:r>
            <a:r>
              <a:rPr lang="en-US" dirty="0"/>
              <a:t>)</a:t>
            </a:r>
          </a:p>
          <a:p>
            <a:pPr marL="0" indent="-225425">
              <a:spcBef>
                <a:spcPts val="1200"/>
              </a:spcBef>
              <a:buNone/>
            </a:pPr>
            <a:endParaRPr lang="en-US" dirty="0"/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Worked at </a:t>
            </a:r>
            <a:r>
              <a:rPr lang="en-US" dirty="0" err="1"/>
              <a:t>CompSci</a:t>
            </a:r>
            <a:r>
              <a:rPr lang="en-US" dirty="0"/>
              <a:t> department as developer &amp; sysadmin</a:t>
            </a:r>
          </a:p>
        </p:txBody>
      </p:sp>
      <p:pic>
        <p:nvPicPr>
          <p:cNvPr id="6146" name="Picture 2" descr="Artificial Intelligence vs. Machine Learning: What&amp;#39;s the Difference?">
            <a:extLst>
              <a:ext uri="{FF2B5EF4-FFF2-40B4-BE49-F238E27FC236}">
                <a16:creationId xmlns:a16="http://schemas.microsoft.com/office/drawing/2014/main" id="{F1718E52-8385-430F-B456-CFD3D08ED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3888" y="1786174"/>
            <a:ext cx="6618112" cy="372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A6713ED-C369-4217-9860-53764DEF3AF3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24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Career phases: </a:t>
            </a:r>
            <a:r>
              <a:rPr lang="en-US" dirty="0" err="1">
                <a:solidFill>
                  <a:schemeClr val="bg1"/>
                </a:solidFill>
                <a:latin typeface="+mn-lt"/>
              </a:rPr>
              <a:t>AskOnline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606550"/>
            <a:ext cx="5168898" cy="49863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Small educational startup</a:t>
            </a:r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Sr engineer, then CTO</a:t>
            </a:r>
            <a:endParaRPr lang="en-US" dirty="0">
              <a:cs typeface="Calibri"/>
            </a:endParaRPr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SaaS solution</a:t>
            </a:r>
          </a:p>
          <a:p>
            <a:pPr marL="0" indent="-225425">
              <a:spcBef>
                <a:spcPts val="1200"/>
              </a:spcBef>
              <a:buNone/>
            </a:pPr>
            <a:endParaRPr lang="en-US" dirty="0"/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Full-stack "</a:t>
            </a:r>
            <a:r>
              <a:rPr lang="en-US" i="1" dirty="0"/>
              <a:t>plus</a:t>
            </a:r>
            <a:r>
              <a:rPr lang="en-US" dirty="0"/>
              <a:t>"…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Sales engineering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End-line support</a:t>
            </a:r>
          </a:p>
          <a:p>
            <a:pPr marL="0" indent="-225425">
              <a:spcBef>
                <a:spcPts val="1200"/>
              </a:spcBef>
              <a:buNone/>
            </a:pPr>
            <a:endParaRPr lang="en-US" dirty="0"/>
          </a:p>
        </p:txBody>
      </p:sp>
      <p:pic>
        <p:nvPicPr>
          <p:cNvPr id="7170" name="Picture 2" descr="AskOnline Launches the AskOnline Online Advisor Developed For Colleges and  Universities To Help Boost Retention and Improve Student Outcomes">
            <a:extLst>
              <a:ext uri="{FF2B5EF4-FFF2-40B4-BE49-F238E27FC236}">
                <a16:creationId xmlns:a16="http://schemas.microsoft.com/office/drawing/2014/main" id="{18299F0B-AEF9-44AD-BAA1-DF003CF1C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1065" y="2010396"/>
            <a:ext cx="6978618" cy="4178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F90BFFC-5EB3-4247-AB25-16327C065315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638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Vistaprint Cimpress Logo - Cimpress Vistaprint Logo, HD Png Download -  kindpng">
            <a:extLst>
              <a:ext uri="{FF2B5EF4-FFF2-40B4-BE49-F238E27FC236}">
                <a16:creationId xmlns:a16="http://schemas.microsoft.com/office/drawing/2014/main" id="{5CE2B763-C40D-4B5B-8FAC-283930693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3900" y="2114240"/>
            <a:ext cx="6388100" cy="2629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Career phases: </a:t>
            </a:r>
            <a:r>
              <a:rPr lang="en-US" dirty="0" err="1">
                <a:solidFill>
                  <a:schemeClr val="bg1"/>
                </a:solidFill>
                <a:latin typeface="+mn-lt"/>
              </a:rPr>
              <a:t>Cimpress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606550"/>
            <a:ext cx="5227824" cy="50008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Solution architect</a:t>
            </a:r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Knowledge Management group</a:t>
            </a:r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Largest private MediaWiki</a:t>
            </a:r>
            <a:br>
              <a:rPr lang="en-US" dirty="0"/>
            </a:br>
            <a:r>
              <a:rPr lang="en-US" dirty="0"/>
              <a:t>in the world!</a:t>
            </a:r>
            <a:endParaRPr lang="en-US" dirty="0">
              <a:cs typeface="Calibri"/>
            </a:endParaRPr>
          </a:p>
          <a:p>
            <a:pPr marL="0" indent="-225425">
              <a:spcBef>
                <a:spcPts val="1200"/>
              </a:spcBef>
              <a:buNone/>
            </a:pPr>
            <a:endParaRPr lang="en-US" dirty="0"/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Built microservice platform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 err="1"/>
              <a:t>DevOpsed</a:t>
            </a:r>
            <a:r>
              <a:rPr lang="en-US" dirty="0"/>
              <a:t> infrastructure mgmt.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Automated a variety of team services &amp; resources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734E47-222F-4BD7-B668-C9D197F496F7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68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Career phases: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Schneider (present day)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606550"/>
            <a:ext cx="5168898" cy="49863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Principal IoT solution architect</a:t>
            </a:r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ProServ team</a:t>
            </a:r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TOGAF certified</a:t>
            </a:r>
          </a:p>
          <a:p>
            <a:pPr marL="0" indent="-225425">
              <a:spcBef>
                <a:spcPts val="1200"/>
              </a:spcBef>
              <a:buNone/>
            </a:pPr>
            <a:r>
              <a:rPr lang="en-US" dirty="0">
                <a:cs typeface="Calibri"/>
              </a:rPr>
              <a:t>38 customer projects</a:t>
            </a:r>
            <a:endParaRPr lang="en-US" dirty="0"/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Patents, papers…</a:t>
            </a:r>
          </a:p>
          <a:p>
            <a:pPr marL="182880" indent="-457200">
              <a:spcBef>
                <a:spcPts val="3000"/>
              </a:spcBef>
              <a:buNone/>
            </a:pPr>
            <a:r>
              <a:rPr lang="en-US" dirty="0"/>
              <a:t>Chief architect on</a:t>
            </a:r>
            <a:br>
              <a:rPr lang="en-US" dirty="0"/>
            </a:br>
            <a:r>
              <a:rPr lang="en-US" dirty="0"/>
              <a:t>select projects</a:t>
            </a:r>
            <a:endParaRPr lang="en-US" dirty="0">
              <a:cs typeface="Calibri"/>
            </a:endParaRPr>
          </a:p>
          <a:p>
            <a:pPr marL="0" indent="-225425">
              <a:spcBef>
                <a:spcPts val="3000"/>
              </a:spcBef>
              <a:buNone/>
            </a:pPr>
            <a:r>
              <a:rPr lang="en-US" dirty="0"/>
              <a:t>Launched multiple initiatives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9218" name="Picture 2" descr="Schneider Electric - Industrial IoT Supplier Profile | IoT ONE Digital  Transformation Advisors">
            <a:extLst>
              <a:ext uri="{FF2B5EF4-FFF2-40B4-BE49-F238E27FC236}">
                <a16:creationId xmlns:a16="http://schemas.microsoft.com/office/drawing/2014/main" id="{D0461318-523E-48EC-83B5-9E20EC842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141" y="1541463"/>
            <a:ext cx="4630447" cy="4630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638849F-A7A7-4876-A726-2E1791E033CF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578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936B2D-AEA4-4EA1-B43B-E5328B5CC2DB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69972"/>
          </a:xfrm>
          <a:solidFill>
            <a:srgbClr val="C6C6CA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20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A767ED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Portfolio highlights</a:t>
            </a:r>
            <a:endParaRPr lang="en-US" sz="12000" dirty="0">
              <a:ln>
                <a:solidFill>
                  <a:schemeClr val="accent6">
                    <a:lumMod val="50000"/>
                  </a:schemeClr>
                </a:solidFill>
              </a:ln>
              <a:solidFill>
                <a:srgbClr val="A767ED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92910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Portfolio: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Reference Architecture Framework (RAF)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95" y="1549400"/>
            <a:ext cx="3798081" cy="4986337"/>
          </a:xfrm>
        </p:spPr>
        <p:txBody>
          <a:bodyPr/>
          <a:lstStyle/>
          <a:p>
            <a:pPr marL="0" indent="-225425">
              <a:spcBef>
                <a:spcPts val="3000"/>
              </a:spcBef>
              <a:buNone/>
            </a:pPr>
            <a:r>
              <a:rPr lang="en-US" dirty="0"/>
              <a:t>Existing references (Amazon, Google, Microsoft) didn’t</a:t>
            </a:r>
            <a:br>
              <a:rPr lang="en-US" dirty="0"/>
            </a:br>
            <a:r>
              <a:rPr lang="en-US" dirty="0"/>
              <a:t>meet our needs</a:t>
            </a:r>
          </a:p>
          <a:p>
            <a:pPr marL="0" indent="-225425">
              <a:spcBef>
                <a:spcPts val="3000"/>
              </a:spcBef>
              <a:buNone/>
            </a:pPr>
            <a:r>
              <a:rPr lang="en-US" dirty="0"/>
              <a:t>Needed to address</a:t>
            </a:r>
            <a:br>
              <a:rPr lang="en-US" dirty="0"/>
            </a:br>
            <a:r>
              <a:rPr lang="en-US" dirty="0"/>
              <a:t>end-to-end evolution</a:t>
            </a:r>
          </a:p>
          <a:p>
            <a:pPr marL="0" indent="-225425">
              <a:spcBef>
                <a:spcPts val="3000"/>
              </a:spcBef>
              <a:buNone/>
            </a:pPr>
            <a:r>
              <a:rPr lang="en-US" dirty="0"/>
              <a:t>Including non-functional concerns (security, regulatory compliance, operationalization, etc.)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C08FF38-8433-473E-A83B-74E5C1A6F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9500" y="12636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9CFAEEA-32E8-4476-A6A9-4BD3F3BCD3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352844"/>
              </p:ext>
            </p:extLst>
          </p:nvPr>
        </p:nvGraphicFramePr>
        <p:xfrm>
          <a:off x="3839376" y="1945143"/>
          <a:ext cx="8352624" cy="36936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4549354" imgH="6429524" progId="Visio.Drawing.15">
                  <p:embed/>
                </p:oleObj>
              </mc:Choice>
              <mc:Fallback>
                <p:oleObj name="Visio" r:id="rId2" imgW="14549354" imgH="6429524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9CFAEEA-32E8-4476-A6A9-4BD3F3BCD32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39376" y="1945143"/>
                        <a:ext cx="8352624" cy="369365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AF39B546-A8D8-4E73-BBF5-2795D932B40F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277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12C3A2A-3024-44C5-A723-FD454E548B6D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Portfolio: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Reference Architecture,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51" y="1263650"/>
            <a:ext cx="5218827" cy="5530847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-225425">
              <a:spcBef>
                <a:spcPts val="2400"/>
              </a:spcBef>
              <a:buNone/>
            </a:pPr>
            <a:r>
              <a:rPr lang="en-US" b="1" dirty="0"/>
              <a:t>Metamodel</a:t>
            </a:r>
            <a:r>
              <a:rPr lang="en-US" dirty="0"/>
              <a:t>: Heart of the Framework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b="1" dirty="0"/>
              <a:t>Capabilities</a:t>
            </a:r>
            <a:r>
              <a:rPr lang="en-US" dirty="0"/>
              <a:t> (functional)</a:t>
            </a:r>
          </a:p>
          <a:p>
            <a:pPr marL="688975" lvl="1" indent="-457200">
              <a:spcBef>
                <a:spcPts val="0"/>
              </a:spcBef>
            </a:pPr>
            <a:r>
              <a:rPr lang="en-US" dirty="0"/>
              <a:t>Connectivity</a:t>
            </a:r>
          </a:p>
          <a:p>
            <a:pPr marL="688975" lvl="1" indent="-457200">
              <a:spcBef>
                <a:spcPts val="0"/>
              </a:spcBef>
            </a:pPr>
            <a:r>
              <a:rPr lang="en-US" dirty="0"/>
              <a:t>Data processing</a:t>
            </a:r>
          </a:p>
          <a:p>
            <a:pPr marL="688975" lvl="1" indent="-457200">
              <a:spcBef>
                <a:spcPts val="0"/>
              </a:spcBef>
            </a:pPr>
            <a:r>
              <a:rPr lang="en-US" dirty="0"/>
              <a:t>Business integration</a:t>
            </a:r>
          </a:p>
          <a:p>
            <a:pPr marL="688975" lvl="1" indent="-457200">
              <a:spcBef>
                <a:spcPts val="0"/>
              </a:spcBef>
            </a:pPr>
            <a:r>
              <a:rPr lang="en-US" dirty="0"/>
              <a:t>Etc.</a:t>
            </a:r>
          </a:p>
          <a:p>
            <a:pPr marL="0" indent="-225425">
              <a:spcBef>
                <a:spcPts val="600"/>
              </a:spcBef>
              <a:buNone/>
            </a:pPr>
            <a:r>
              <a:rPr lang="en-US"/>
              <a:t>Concretized </a:t>
            </a:r>
            <a:r>
              <a:rPr lang="en-US" dirty="0"/>
              <a:t>by </a:t>
            </a:r>
            <a:r>
              <a:rPr lang="en-US" b="1" dirty="0"/>
              <a:t>patterns</a:t>
            </a:r>
          </a:p>
          <a:p>
            <a:pPr marL="0" indent="-225425">
              <a:spcBef>
                <a:spcPts val="1800"/>
              </a:spcBef>
              <a:buNone/>
            </a:pPr>
            <a:r>
              <a:rPr lang="en-US" b="1" dirty="0"/>
              <a:t>Considerations</a:t>
            </a:r>
            <a:r>
              <a:rPr lang="en-US" dirty="0"/>
              <a:t> (non-functional)</a:t>
            </a:r>
          </a:p>
          <a:p>
            <a:pPr marL="688975" lvl="1" indent="-457200">
              <a:spcBef>
                <a:spcPts val="0"/>
              </a:spcBef>
            </a:pPr>
            <a:r>
              <a:rPr lang="en-US" dirty="0"/>
              <a:t>Security &amp; Privacy</a:t>
            </a:r>
            <a:endParaRPr lang="en-US" dirty="0">
              <a:cs typeface="Calibri"/>
            </a:endParaRPr>
          </a:p>
          <a:p>
            <a:pPr marL="688975" lvl="1" indent="-457200">
              <a:spcBef>
                <a:spcPts val="0"/>
              </a:spcBef>
            </a:pPr>
            <a:r>
              <a:rPr lang="en-US" dirty="0"/>
              <a:t>Regulatory compliance</a:t>
            </a:r>
          </a:p>
          <a:p>
            <a:pPr marL="688975" lvl="1" indent="-457200">
              <a:spcBef>
                <a:spcPts val="0"/>
              </a:spcBef>
            </a:pPr>
            <a:r>
              <a:rPr lang="en-US" dirty="0"/>
              <a:t>Operationalization</a:t>
            </a:r>
          </a:p>
          <a:p>
            <a:pPr marL="688975" lvl="1" indent="-457200">
              <a:spcBef>
                <a:spcPts val="0"/>
              </a:spcBef>
            </a:pPr>
            <a:r>
              <a:rPr lang="en-US" dirty="0"/>
              <a:t>Digital supply chain</a:t>
            </a:r>
          </a:p>
          <a:p>
            <a:pPr marL="688975" lvl="1" indent="-457200">
              <a:spcBef>
                <a:spcPts val="0"/>
              </a:spcBef>
            </a:pPr>
            <a:r>
              <a:rPr lang="en-US" dirty="0"/>
              <a:t>Etc.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Adopted by our IoT platform</a:t>
            </a:r>
            <a:br>
              <a:rPr lang="en-US" dirty="0"/>
            </a:br>
            <a:r>
              <a:rPr lang="en-US" dirty="0"/>
              <a:t>for customer communications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C08FF38-8433-473E-A83B-74E5C1A6F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9500" y="12636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FD2C7C-0EA7-42E1-8EA5-BD8F07369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5" y="926617"/>
            <a:ext cx="6286495" cy="592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90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F4ED556-20AD-409E-9176-599A3B9EE9E7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Portfolio: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Bootcamp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51" y="1606550"/>
            <a:ext cx="6692899" cy="4986337"/>
          </a:xfrm>
        </p:spPr>
        <p:txBody>
          <a:bodyPr>
            <a:normAutofit/>
          </a:bodyPr>
          <a:lstStyle/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Class we teach about IoT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Based on RAF Metamodel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A 3-day traveling event</a:t>
            </a:r>
          </a:p>
          <a:p>
            <a:pPr marL="457200" lvl="1" indent="-225425">
              <a:spcBef>
                <a:spcPts val="0"/>
              </a:spcBef>
              <a:buNone/>
            </a:pPr>
            <a:r>
              <a:rPr lang="en-US" dirty="0"/>
              <a:t>(not much traveling </a:t>
            </a:r>
            <a:r>
              <a:rPr lang="en-US" i="1" dirty="0"/>
              <a:t>now</a:t>
            </a:r>
            <a:r>
              <a:rPr lang="en-US" dirty="0"/>
              <a:t>)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Modular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Adaptable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Manager: “</a:t>
            </a:r>
            <a:r>
              <a:rPr lang="en-US" i="1" dirty="0"/>
              <a:t>Best diagram I’ve ever seen!</a:t>
            </a:r>
            <a:r>
              <a:rPr lang="en-US" dirty="0"/>
              <a:t>”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C08FF38-8433-473E-A83B-74E5C1A6F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9500" y="12636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EE2EE1-E5EE-4102-8B6C-35EA5FAAC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849" y="1263650"/>
            <a:ext cx="8112651" cy="512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282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195DD2-679F-4989-BEA5-8155A63C9B7B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314" name="Picture 2" descr="Light Bulb Free Stock Photo - Public Domain Pictures">
            <a:extLst>
              <a:ext uri="{FF2B5EF4-FFF2-40B4-BE49-F238E27FC236}">
                <a16:creationId xmlns:a16="http://schemas.microsoft.com/office/drawing/2014/main" id="{4FF035A8-529E-4C56-BB9F-4EA3D3E3E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451" y="925058"/>
            <a:ext cx="5108549" cy="5926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Portfolio: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Intellectual property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51" y="1595437"/>
            <a:ext cx="6965949" cy="5199060"/>
          </a:xfrm>
        </p:spPr>
        <p:txBody>
          <a:bodyPr>
            <a:normAutofit/>
          </a:bodyPr>
          <a:lstStyle/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9 patent applications across multiple domains</a:t>
            </a:r>
          </a:p>
          <a:p>
            <a:pPr marL="457200" lvl="1" indent="-225425">
              <a:spcBef>
                <a:spcPts val="600"/>
              </a:spcBef>
              <a:buNone/>
            </a:pPr>
            <a:r>
              <a:rPr lang="en-US" dirty="0"/>
              <a:t>(I am first inventor on all of them):</a:t>
            </a:r>
          </a:p>
          <a:p>
            <a:pPr marL="688975" lvl="1" indent="-457200">
              <a:spcBef>
                <a:spcPts val="1200"/>
              </a:spcBef>
            </a:pPr>
            <a:r>
              <a:rPr lang="en-US" dirty="0"/>
              <a:t>Architecture</a:t>
            </a:r>
          </a:p>
          <a:p>
            <a:pPr marL="688975" lvl="1" indent="-457200">
              <a:spcBef>
                <a:spcPts val="1200"/>
              </a:spcBef>
            </a:pPr>
            <a:r>
              <a:rPr lang="en-US" dirty="0"/>
              <a:t>Security</a:t>
            </a:r>
          </a:p>
          <a:p>
            <a:pPr marL="688975" lvl="1" indent="-457200">
              <a:spcBef>
                <a:spcPts val="1200"/>
              </a:spcBef>
            </a:pPr>
            <a:r>
              <a:rPr lang="en-US" dirty="0"/>
              <a:t>Data science</a:t>
            </a:r>
          </a:p>
          <a:p>
            <a:pPr marL="0" indent="0">
              <a:spcBef>
                <a:spcPts val="3600"/>
              </a:spcBef>
              <a:buNone/>
            </a:pPr>
            <a:r>
              <a:rPr lang="en-US" dirty="0"/>
              <a:t>Two published papers: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Data science (Ontology)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IoT Security Architecture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C08FF38-8433-473E-A83B-74E5C1A6F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9500" y="12636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031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195DD2-679F-4989-BEA5-8155A63C9B7B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Portfolio: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IEEE &amp; Standards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576" y="1508107"/>
            <a:ext cx="5539268" cy="5199060"/>
          </a:xfrm>
        </p:spPr>
        <p:txBody>
          <a:bodyPr>
            <a:normAutofit lnSpcReduction="10000"/>
          </a:bodyPr>
          <a:lstStyle/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IEEE Senior member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Standards bodies participation:</a:t>
            </a:r>
          </a:p>
          <a:p>
            <a:pPr marL="457200" lvl="1" indent="-225425">
              <a:spcBef>
                <a:spcPts val="2400"/>
              </a:spcBef>
              <a:buNone/>
            </a:pPr>
            <a:r>
              <a:rPr lang="en-US" dirty="0"/>
              <a:t>IEEE 2301-2020</a:t>
            </a:r>
          </a:p>
          <a:p>
            <a:pPr marL="914400" lvl="2" indent="-225425">
              <a:spcBef>
                <a:spcPts val="0"/>
              </a:spcBef>
              <a:buNone/>
            </a:pPr>
            <a:r>
              <a:rPr lang="en-US" dirty="0"/>
              <a:t>Cloud Portability &amp; Profiles</a:t>
            </a:r>
          </a:p>
          <a:p>
            <a:pPr marL="457200" lvl="1" indent="-225425">
              <a:spcBef>
                <a:spcPts val="2400"/>
              </a:spcBef>
              <a:buNone/>
            </a:pPr>
            <a:r>
              <a:rPr lang="en-US" dirty="0"/>
              <a:t>IEEE P2302 </a:t>
            </a:r>
            <a:r>
              <a:rPr lang="en-US" i="1" dirty="0"/>
              <a:t>draft</a:t>
            </a:r>
          </a:p>
          <a:p>
            <a:pPr marL="914400" lvl="2" indent="-225425">
              <a:spcBef>
                <a:spcPts val="0"/>
              </a:spcBef>
              <a:buNone/>
            </a:pPr>
            <a:r>
              <a:rPr lang="en-US" dirty="0"/>
              <a:t>Intercloud Interoperability &amp; Federation</a:t>
            </a:r>
          </a:p>
          <a:p>
            <a:pPr marL="457200" lvl="1" indent="-225425">
              <a:spcBef>
                <a:spcPts val="2400"/>
              </a:spcBef>
              <a:buNone/>
            </a:pPr>
            <a:r>
              <a:rPr lang="en-US" dirty="0"/>
              <a:t>NIST 500-322</a:t>
            </a:r>
          </a:p>
          <a:p>
            <a:pPr marL="914400" lvl="2" indent="-225425">
              <a:spcBef>
                <a:spcPts val="0"/>
              </a:spcBef>
              <a:buNone/>
            </a:pPr>
            <a:r>
              <a:rPr lang="en-US" dirty="0"/>
              <a:t>Cloud Federation Reference Architecture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Taught an IoT seminar at IEEE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Technical Team Leader cert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C08FF38-8433-473E-A83B-74E5C1A6F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9500" y="12636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86881958-19B5-4302-8A94-DFEBBE964C0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8C394-724B-420E-B99C-2F0BD44D2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085454">
            <a:off x="8846419" y="4234965"/>
            <a:ext cx="3184516" cy="23990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CB039E-D45F-46BA-9854-5D1FC22AF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751960">
            <a:off x="6016332" y="3016487"/>
            <a:ext cx="3329827" cy="25029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773033-0E07-465E-B3C9-AE1AE543E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42711">
            <a:off x="8771308" y="1039732"/>
            <a:ext cx="3287710" cy="242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307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957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447799"/>
            <a:ext cx="6437312" cy="51450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Born &amp; raised in USSR (Kyiv, Ukraine)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1 year in Israel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30 years in USA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5 in New York City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25 in Massachusetts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dirty="0"/>
              <a:t>IoT leader &amp; architect</a:t>
            </a:r>
            <a:endParaRPr lang="en-US" dirty="0">
              <a:cs typeface="Calibri"/>
            </a:endParaRPr>
          </a:p>
          <a:p>
            <a:pPr marL="0" indent="0">
              <a:spcBef>
                <a:spcPts val="2400"/>
              </a:spcBef>
              <a:buNone/>
            </a:pPr>
            <a:r>
              <a:rPr lang="en-US" dirty="0"/>
              <a:t>MS in CS from UMass/Amherst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6025E9-1C5E-4B22-B6E8-902CF9EC99F6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D8A763-B221-4C90-8BC5-954D29FB18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09"/>
          <a:stretch>
            <a:fillRect/>
          </a:stretch>
        </p:blipFill>
        <p:spPr>
          <a:xfrm flipH="1">
            <a:off x="7620000" y="919579"/>
            <a:ext cx="4572000" cy="5938417"/>
          </a:xfrm>
          <a:custGeom>
            <a:avLst/>
            <a:gdLst>
              <a:gd name="connsiteX0" fmla="*/ 4572000 w 4572000"/>
              <a:gd name="connsiteY0" fmla="*/ 0 h 5938417"/>
              <a:gd name="connsiteX1" fmla="*/ 0 w 4572000"/>
              <a:gd name="connsiteY1" fmla="*/ 0 h 5938417"/>
              <a:gd name="connsiteX2" fmla="*/ 0 w 4572000"/>
              <a:gd name="connsiteY2" fmla="*/ 5938417 h 5938417"/>
              <a:gd name="connsiteX3" fmla="*/ 4572000 w 4572000"/>
              <a:gd name="connsiteY3" fmla="*/ 5938417 h 5938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5938417">
                <a:moveTo>
                  <a:pt x="4572000" y="0"/>
                </a:moveTo>
                <a:lnTo>
                  <a:pt x="0" y="0"/>
                </a:lnTo>
                <a:lnTo>
                  <a:pt x="0" y="5938417"/>
                </a:lnTo>
                <a:lnTo>
                  <a:pt x="4572000" y="593841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33174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What Is Service-Oriented Architecture? | by Software Development Community  | Medium">
            <a:extLst>
              <a:ext uri="{FF2B5EF4-FFF2-40B4-BE49-F238E27FC236}">
                <a16:creationId xmlns:a16="http://schemas.microsoft.com/office/drawing/2014/main" id="{AE6A9C5C-2237-4BC2-9FB7-E17CF4E01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004" y="1263581"/>
            <a:ext cx="7054996" cy="5492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6195DD2-679F-4989-BEA5-8155A63C9B7B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Portfolio: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Technical platform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1" y="1602243"/>
            <a:ext cx="6115049" cy="5199060"/>
          </a:xfrm>
        </p:spPr>
        <p:txBody>
          <a:bodyPr>
            <a:normAutofit lnSpcReduction="10000"/>
          </a:bodyPr>
          <a:lstStyle/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Not my day job</a:t>
            </a:r>
          </a:p>
          <a:p>
            <a:pPr marL="457200" lvl="1" indent="-225425">
              <a:spcBef>
                <a:spcPts val="600"/>
              </a:spcBef>
              <a:buNone/>
            </a:pPr>
            <a:r>
              <a:rPr lang="en-US" dirty="0"/>
              <a:t>(I get paid to work with customers)</a:t>
            </a:r>
          </a:p>
          <a:p>
            <a:pPr marL="457200" lvl="1" indent="-225425">
              <a:spcBef>
                <a:spcPts val="2400"/>
              </a:spcBef>
              <a:buNone/>
            </a:pPr>
            <a:r>
              <a:rPr lang="en-US" b="1" dirty="0"/>
              <a:t>BUT</a:t>
            </a:r>
            <a:r>
              <a:rPr lang="en-US" dirty="0"/>
              <a:t>… I </a:t>
            </a:r>
            <a:r>
              <a:rPr lang="en-US" dirty="0" err="1"/>
              <a:t>gotta</a:t>
            </a:r>
            <a:r>
              <a:rPr lang="en-US" dirty="0"/>
              <a:t> make things better!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Boyscout</a:t>
            </a:r>
            <a:r>
              <a:rPr lang="en-US" dirty="0"/>
              <a:t> rule)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Architected three</a:t>
            </a:r>
            <a:br>
              <a:rPr lang="en-US" dirty="0"/>
            </a:br>
            <a:r>
              <a:rPr lang="en-US" dirty="0"/>
              <a:t>platform components</a:t>
            </a:r>
          </a:p>
          <a:p>
            <a:pPr marL="457200" lvl="1" indent="-225425">
              <a:spcBef>
                <a:spcPts val="600"/>
              </a:spcBef>
              <a:buNone/>
            </a:pPr>
            <a:r>
              <a:rPr lang="en-US" dirty="0"/>
              <a:t>LPWAN bridge</a:t>
            </a:r>
          </a:p>
          <a:p>
            <a:pPr marL="457200" lvl="1" indent="-225425">
              <a:spcBef>
                <a:spcPts val="600"/>
              </a:spcBef>
              <a:buNone/>
            </a:pPr>
            <a:r>
              <a:rPr lang="en-US" dirty="0" err="1"/>
              <a:t>SigFox</a:t>
            </a:r>
            <a:r>
              <a:rPr lang="en-US" dirty="0"/>
              <a:t> integration service</a:t>
            </a:r>
          </a:p>
          <a:p>
            <a:pPr marL="457200" lvl="1" indent="-225425">
              <a:spcBef>
                <a:spcPts val="600"/>
              </a:spcBef>
              <a:buNone/>
            </a:pPr>
            <a:r>
              <a:rPr lang="en-US" dirty="0"/>
              <a:t>Data processing pipeline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Personally built one of them</a:t>
            </a:r>
          </a:p>
          <a:p>
            <a:pPr marL="457200" lvl="1" indent="-225425">
              <a:spcBef>
                <a:spcPts val="600"/>
              </a:spcBef>
              <a:buNone/>
            </a:pPr>
            <a:r>
              <a:rPr lang="en-US" dirty="0" err="1"/>
              <a:t>SigFox</a:t>
            </a:r>
            <a:r>
              <a:rPr lang="en-US" dirty="0"/>
              <a:t> integration service</a:t>
            </a:r>
          </a:p>
          <a:p>
            <a:pPr marL="457200" lvl="1" indent="-225425">
              <a:spcBef>
                <a:spcPts val="600"/>
              </a:spcBef>
              <a:buNone/>
            </a:pPr>
            <a:endParaRPr lang="en-US" dirty="0"/>
          </a:p>
          <a:p>
            <a:pPr marL="457200" lvl="1" indent="-225425">
              <a:spcBef>
                <a:spcPts val="600"/>
              </a:spcBef>
              <a:buNone/>
            </a:pPr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C08FF38-8433-473E-A83B-74E5C1A6F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9500" y="12636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272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195DD2-679F-4989-BEA5-8155A63C9B7B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Portfolio: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Ontology initiative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2" y="1602243"/>
            <a:ext cx="4792782" cy="5199060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-225425">
              <a:spcBef>
                <a:spcPts val="3000"/>
              </a:spcBef>
              <a:buNone/>
            </a:pPr>
            <a:r>
              <a:rPr lang="en-US" dirty="0"/>
              <a:t>Identified a key need</a:t>
            </a:r>
          </a:p>
          <a:p>
            <a:pPr marL="0" indent="-225425">
              <a:spcBef>
                <a:spcPts val="3000"/>
              </a:spcBef>
              <a:buNone/>
            </a:pPr>
            <a:r>
              <a:rPr lang="en-US" dirty="0"/>
              <a:t>Drove initiative from ideation to delivery</a:t>
            </a:r>
          </a:p>
          <a:p>
            <a:pPr marL="231775" indent="-457200">
              <a:spcBef>
                <a:spcPts val="1800"/>
              </a:spcBef>
            </a:pPr>
            <a:r>
              <a:rPr lang="en-US" dirty="0"/>
              <a:t>Organized ad-hoc team</a:t>
            </a:r>
          </a:p>
          <a:p>
            <a:pPr marL="231775" indent="-457200">
              <a:spcBef>
                <a:spcPts val="1800"/>
              </a:spcBef>
            </a:pPr>
            <a:r>
              <a:rPr lang="en-US" dirty="0"/>
              <a:t>Co-wrote a paper</a:t>
            </a:r>
            <a:endParaRPr lang="en-US" dirty="0">
              <a:cs typeface="Calibri"/>
            </a:endParaRPr>
          </a:p>
          <a:p>
            <a:pPr marL="231775" indent="-457200">
              <a:spcBef>
                <a:spcPts val="1800"/>
              </a:spcBef>
            </a:pPr>
            <a:r>
              <a:rPr lang="en-US" dirty="0"/>
              <a:t>Filed several patent apps</a:t>
            </a:r>
            <a:endParaRPr lang="en-US" dirty="0">
              <a:cs typeface="Calibri" panose="020F0502020204030204"/>
            </a:endParaRPr>
          </a:p>
          <a:p>
            <a:pPr marL="231775" indent="-457200">
              <a:spcBef>
                <a:spcPts val="1800"/>
              </a:spcBef>
            </a:pPr>
            <a:r>
              <a:rPr lang="en-US" dirty="0"/>
              <a:t>Presented the case to mgmt.</a:t>
            </a:r>
          </a:p>
          <a:p>
            <a:pPr marL="0" indent="-225425">
              <a:spcBef>
                <a:spcPts val="3000"/>
              </a:spcBef>
              <a:buNone/>
            </a:pPr>
            <a:r>
              <a:rPr lang="en-US" dirty="0"/>
              <a:t>Group created</a:t>
            </a:r>
          </a:p>
          <a:p>
            <a:pPr marL="0" indent="-225425">
              <a:spcBef>
                <a:spcPts val="3000"/>
              </a:spcBef>
              <a:buNone/>
            </a:pPr>
            <a:r>
              <a:rPr lang="en-US" dirty="0"/>
              <a:t>Secured </a:t>
            </a:r>
            <a:r>
              <a:rPr lang="en-US" i="1" dirty="0"/>
              <a:t>incremental</a:t>
            </a:r>
            <a:r>
              <a:rPr lang="en-US" dirty="0"/>
              <a:t> funding</a:t>
            </a:r>
            <a:endParaRPr lang="en-US" i="1" dirty="0"/>
          </a:p>
          <a:p>
            <a:pPr marL="0" indent="-225425">
              <a:spcBef>
                <a:spcPts val="3000"/>
              </a:spcBef>
              <a:buNone/>
            </a:pPr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C08FF38-8433-473E-A83B-74E5C1A6F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5125" y="126866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75699A7-40D0-46BA-8014-0405036612D2}"/>
              </a:ext>
            </a:extLst>
          </p:cNvPr>
          <p:cNvGrpSpPr/>
          <p:nvPr/>
        </p:nvGrpSpPr>
        <p:grpSpPr>
          <a:xfrm>
            <a:off x="4940300" y="1206952"/>
            <a:ext cx="7073899" cy="5282373"/>
            <a:chOff x="2063552" y="44652"/>
            <a:chExt cx="8496945" cy="6120652"/>
          </a:xfrm>
        </p:grpSpPr>
        <p:grpSp>
          <p:nvGrpSpPr>
            <p:cNvPr id="8" name="Groupe 15">
              <a:extLst>
                <a:ext uri="{FF2B5EF4-FFF2-40B4-BE49-F238E27FC236}">
                  <a16:creationId xmlns:a16="http://schemas.microsoft.com/office/drawing/2014/main" id="{78CB124A-B599-4334-BE17-016A3832A67E}"/>
                </a:ext>
              </a:extLst>
            </p:cNvPr>
            <p:cNvGrpSpPr/>
            <p:nvPr/>
          </p:nvGrpSpPr>
          <p:grpSpPr>
            <a:xfrm rot="1933484">
              <a:off x="3486084" y="1041864"/>
              <a:ext cx="666521" cy="508647"/>
              <a:chOff x="1979712" y="1839005"/>
              <a:chExt cx="666521" cy="508647"/>
            </a:xfrm>
          </p:grpSpPr>
          <p:sp>
            <p:nvSpPr>
              <p:cNvPr id="9" name="Ellipse 3">
                <a:extLst>
                  <a:ext uri="{FF2B5EF4-FFF2-40B4-BE49-F238E27FC236}">
                    <a16:creationId xmlns:a16="http://schemas.microsoft.com/office/drawing/2014/main" id="{F718B0E1-A36F-456F-9943-5985D3610F9A}"/>
                  </a:ext>
                </a:extLst>
              </p:cNvPr>
              <p:cNvSpPr/>
              <p:nvPr/>
            </p:nvSpPr>
            <p:spPr>
              <a:xfrm flipH="1">
                <a:off x="1979712" y="2204864"/>
                <a:ext cx="154948" cy="142788"/>
              </a:xfrm>
              <a:prstGeom prst="ellipse">
                <a:avLst/>
              </a:prstGeom>
              <a:solidFill>
                <a:schemeClr val="accent2">
                  <a:lumMod val="85000"/>
                </a:schemeClr>
              </a:solidFill>
              <a:ln>
                <a:solidFill>
                  <a:schemeClr val="accent2">
                    <a:lumMod val="85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10" name="Ellipse 4">
                <a:extLst>
                  <a:ext uri="{FF2B5EF4-FFF2-40B4-BE49-F238E27FC236}">
                    <a16:creationId xmlns:a16="http://schemas.microsoft.com/office/drawing/2014/main" id="{02856DB0-9F85-4B2D-944D-06AF08951FB6}"/>
                  </a:ext>
                </a:extLst>
              </p:cNvPr>
              <p:cNvSpPr/>
              <p:nvPr/>
            </p:nvSpPr>
            <p:spPr>
              <a:xfrm flipH="1">
                <a:off x="2491285" y="1841139"/>
                <a:ext cx="154948" cy="142788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11" name="Ellipse 5">
                <a:extLst>
                  <a:ext uri="{FF2B5EF4-FFF2-40B4-BE49-F238E27FC236}">
                    <a16:creationId xmlns:a16="http://schemas.microsoft.com/office/drawing/2014/main" id="{9F2AB2A6-EE92-4190-989E-77A824052E45}"/>
                  </a:ext>
                </a:extLst>
              </p:cNvPr>
              <p:cNvSpPr/>
              <p:nvPr/>
            </p:nvSpPr>
            <p:spPr>
              <a:xfrm flipH="1">
                <a:off x="2124946" y="1839005"/>
                <a:ext cx="154948" cy="142788"/>
              </a:xfrm>
              <a:prstGeom prst="ellipse">
                <a:avLst/>
              </a:prstGeom>
              <a:solidFill>
                <a:srgbClr val="00B0F0"/>
              </a:solidFill>
              <a:ln>
                <a:headEnd/>
                <a:tailEnd/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cxnSp>
            <p:nvCxnSpPr>
              <p:cNvPr id="12" name="Connecteur droit 6">
                <a:extLst>
                  <a:ext uri="{FF2B5EF4-FFF2-40B4-BE49-F238E27FC236}">
                    <a16:creationId xmlns:a16="http://schemas.microsoft.com/office/drawing/2014/main" id="{F89D3521-8796-4494-8443-06D53FFFF438}"/>
                  </a:ext>
                </a:extLst>
              </p:cNvPr>
              <p:cNvCxnSpPr>
                <a:stCxn id="10" idx="6"/>
                <a:endCxn id="11" idx="2"/>
              </p:cNvCxnSpPr>
              <p:nvPr/>
            </p:nvCxnSpPr>
            <p:spPr bwMode="auto">
              <a:xfrm rot="8866516">
                <a:off x="2296745" y="1854202"/>
                <a:ext cx="177692" cy="11453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" name="Connecteur droit 8">
                <a:extLst>
                  <a:ext uri="{FF2B5EF4-FFF2-40B4-BE49-F238E27FC236}">
                    <a16:creationId xmlns:a16="http://schemas.microsoft.com/office/drawing/2014/main" id="{43C57D1A-F5F0-4EEC-AEAF-FD7EF76F6A69}"/>
                  </a:ext>
                </a:extLst>
              </p:cNvPr>
              <p:cNvCxnSpPr>
                <a:stCxn id="11" idx="5"/>
                <a:endCxn id="9" idx="0"/>
              </p:cNvCxnSpPr>
              <p:nvPr/>
            </p:nvCxnSpPr>
            <p:spPr bwMode="auto">
              <a:xfrm rot="3466516">
                <a:off x="2023329" y="1979564"/>
                <a:ext cx="158168" cy="20662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4" name="Groupe 17">
              <a:extLst>
                <a:ext uri="{FF2B5EF4-FFF2-40B4-BE49-F238E27FC236}">
                  <a16:creationId xmlns:a16="http://schemas.microsoft.com/office/drawing/2014/main" id="{A704F859-FC23-487A-AE2E-231AEC938998}"/>
                </a:ext>
              </a:extLst>
            </p:cNvPr>
            <p:cNvGrpSpPr/>
            <p:nvPr/>
          </p:nvGrpSpPr>
          <p:grpSpPr>
            <a:xfrm rot="1933484">
              <a:off x="5489248" y="903286"/>
              <a:ext cx="666521" cy="508647"/>
              <a:chOff x="1979712" y="1839005"/>
              <a:chExt cx="666521" cy="508647"/>
            </a:xfrm>
          </p:grpSpPr>
          <p:sp>
            <p:nvSpPr>
              <p:cNvPr id="15" name="Ellipse 18">
                <a:extLst>
                  <a:ext uri="{FF2B5EF4-FFF2-40B4-BE49-F238E27FC236}">
                    <a16:creationId xmlns:a16="http://schemas.microsoft.com/office/drawing/2014/main" id="{CEA97A22-8484-4449-9D99-FDF7486F46A3}"/>
                  </a:ext>
                </a:extLst>
              </p:cNvPr>
              <p:cNvSpPr/>
              <p:nvPr/>
            </p:nvSpPr>
            <p:spPr>
              <a:xfrm flipH="1">
                <a:off x="1979712" y="2204864"/>
                <a:ext cx="154948" cy="142788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16" name="Ellipse 19">
                <a:extLst>
                  <a:ext uri="{FF2B5EF4-FFF2-40B4-BE49-F238E27FC236}">
                    <a16:creationId xmlns:a16="http://schemas.microsoft.com/office/drawing/2014/main" id="{EAD34C11-DFFD-4726-8D5D-1F50E6D60DB1}"/>
                  </a:ext>
                </a:extLst>
              </p:cNvPr>
              <p:cNvSpPr/>
              <p:nvPr/>
            </p:nvSpPr>
            <p:spPr>
              <a:xfrm flipH="1">
                <a:off x="2491285" y="1841139"/>
                <a:ext cx="154948" cy="142788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17" name="Ellipse 20">
                <a:extLst>
                  <a:ext uri="{FF2B5EF4-FFF2-40B4-BE49-F238E27FC236}">
                    <a16:creationId xmlns:a16="http://schemas.microsoft.com/office/drawing/2014/main" id="{EE37B200-EF66-4451-A368-A79634EDF74F}"/>
                  </a:ext>
                </a:extLst>
              </p:cNvPr>
              <p:cNvSpPr/>
              <p:nvPr/>
            </p:nvSpPr>
            <p:spPr>
              <a:xfrm flipH="1">
                <a:off x="2124946" y="1839005"/>
                <a:ext cx="154948" cy="142788"/>
              </a:xfrm>
              <a:prstGeom prst="ellipse">
                <a:avLst/>
              </a:prstGeom>
              <a:solidFill>
                <a:srgbClr val="7030A0"/>
              </a:solidFill>
              <a:ln>
                <a:headEnd/>
                <a:tailEnd/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cxnSp>
            <p:nvCxnSpPr>
              <p:cNvPr id="18" name="Connecteur droit 21">
                <a:extLst>
                  <a:ext uri="{FF2B5EF4-FFF2-40B4-BE49-F238E27FC236}">
                    <a16:creationId xmlns:a16="http://schemas.microsoft.com/office/drawing/2014/main" id="{0A864C63-816E-4C98-BEC0-2342822402F0}"/>
                  </a:ext>
                </a:extLst>
              </p:cNvPr>
              <p:cNvCxnSpPr>
                <a:stCxn id="16" idx="6"/>
                <a:endCxn id="17" idx="2"/>
              </p:cNvCxnSpPr>
              <p:nvPr/>
            </p:nvCxnSpPr>
            <p:spPr bwMode="auto">
              <a:xfrm rot="8866516">
                <a:off x="2296745" y="1854202"/>
                <a:ext cx="177692" cy="11453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Connecteur droit 22">
                <a:extLst>
                  <a:ext uri="{FF2B5EF4-FFF2-40B4-BE49-F238E27FC236}">
                    <a16:creationId xmlns:a16="http://schemas.microsoft.com/office/drawing/2014/main" id="{9FAE2160-8703-441A-808B-98CC98D46A29}"/>
                  </a:ext>
                </a:extLst>
              </p:cNvPr>
              <p:cNvCxnSpPr>
                <a:stCxn id="17" idx="5"/>
                <a:endCxn id="15" idx="0"/>
              </p:cNvCxnSpPr>
              <p:nvPr/>
            </p:nvCxnSpPr>
            <p:spPr bwMode="auto">
              <a:xfrm rot="3466516">
                <a:off x="2023329" y="1979564"/>
                <a:ext cx="158168" cy="20662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0" name="Groupe 29">
              <a:extLst>
                <a:ext uri="{FF2B5EF4-FFF2-40B4-BE49-F238E27FC236}">
                  <a16:creationId xmlns:a16="http://schemas.microsoft.com/office/drawing/2014/main" id="{470989FD-1AE7-45BD-9A67-CD4ED3BBEC18}"/>
                </a:ext>
              </a:extLst>
            </p:cNvPr>
            <p:cNvGrpSpPr/>
            <p:nvPr/>
          </p:nvGrpSpPr>
          <p:grpSpPr>
            <a:xfrm rot="1933484">
              <a:off x="5539479" y="1814311"/>
              <a:ext cx="666521" cy="535783"/>
              <a:chOff x="1979712" y="1811869"/>
              <a:chExt cx="666521" cy="535783"/>
            </a:xfrm>
          </p:grpSpPr>
          <p:sp>
            <p:nvSpPr>
              <p:cNvPr id="21" name="Ellipse 30">
                <a:extLst>
                  <a:ext uri="{FF2B5EF4-FFF2-40B4-BE49-F238E27FC236}">
                    <a16:creationId xmlns:a16="http://schemas.microsoft.com/office/drawing/2014/main" id="{1E62CE56-9BD6-424A-B0F1-8BD5F9FA4D3E}"/>
                  </a:ext>
                </a:extLst>
              </p:cNvPr>
              <p:cNvSpPr/>
              <p:nvPr/>
            </p:nvSpPr>
            <p:spPr>
              <a:xfrm flipH="1">
                <a:off x="1979712" y="2204864"/>
                <a:ext cx="154948" cy="142788"/>
              </a:xfrm>
              <a:prstGeom prst="ellipse">
                <a:avLst/>
              </a:prstGeom>
              <a:solidFill>
                <a:schemeClr val="accent2">
                  <a:lumMod val="85000"/>
                </a:schemeClr>
              </a:solidFill>
              <a:ln>
                <a:solidFill>
                  <a:schemeClr val="accent2">
                    <a:lumMod val="85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Ellipse 31">
                <a:extLst>
                  <a:ext uri="{FF2B5EF4-FFF2-40B4-BE49-F238E27FC236}">
                    <a16:creationId xmlns:a16="http://schemas.microsoft.com/office/drawing/2014/main" id="{18E75E8C-9965-40B7-9D31-4458E5522227}"/>
                  </a:ext>
                </a:extLst>
              </p:cNvPr>
              <p:cNvSpPr/>
              <p:nvPr/>
            </p:nvSpPr>
            <p:spPr>
              <a:xfrm flipH="1">
                <a:off x="2491285" y="1841139"/>
                <a:ext cx="154948" cy="142788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Ellipse 32">
                <a:extLst>
                  <a:ext uri="{FF2B5EF4-FFF2-40B4-BE49-F238E27FC236}">
                    <a16:creationId xmlns:a16="http://schemas.microsoft.com/office/drawing/2014/main" id="{2ACB09EA-120C-4D24-9B11-FF709349A1F1}"/>
                  </a:ext>
                </a:extLst>
              </p:cNvPr>
              <p:cNvSpPr/>
              <p:nvPr/>
            </p:nvSpPr>
            <p:spPr>
              <a:xfrm flipH="1">
                <a:off x="2167996" y="1811869"/>
                <a:ext cx="154948" cy="142788"/>
              </a:xfrm>
              <a:prstGeom prst="ellipse">
                <a:avLst/>
              </a:prstGeom>
              <a:solidFill>
                <a:srgbClr val="00B0F0"/>
              </a:solidFill>
              <a:ln>
                <a:headEnd/>
                <a:tailEnd/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cxnSp>
            <p:nvCxnSpPr>
              <p:cNvPr id="24" name="Connecteur droit 33">
                <a:extLst>
                  <a:ext uri="{FF2B5EF4-FFF2-40B4-BE49-F238E27FC236}">
                    <a16:creationId xmlns:a16="http://schemas.microsoft.com/office/drawing/2014/main" id="{F96D07F5-E6BF-4BB2-8585-B625B0A1503B}"/>
                  </a:ext>
                </a:extLst>
              </p:cNvPr>
              <p:cNvCxnSpPr>
                <a:stCxn id="22" idx="6"/>
                <a:endCxn id="23" idx="2"/>
              </p:cNvCxnSpPr>
              <p:nvPr/>
            </p:nvCxnSpPr>
            <p:spPr bwMode="auto">
              <a:xfrm rot="8866516">
                <a:off x="2343714" y="1840634"/>
                <a:ext cx="126802" cy="114528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" name="Connecteur droit 34">
                <a:extLst>
                  <a:ext uri="{FF2B5EF4-FFF2-40B4-BE49-F238E27FC236}">
                    <a16:creationId xmlns:a16="http://schemas.microsoft.com/office/drawing/2014/main" id="{DFFA0108-C0DA-4294-8863-13A59044265E}"/>
                  </a:ext>
                </a:extLst>
              </p:cNvPr>
              <p:cNvCxnSpPr>
                <a:stCxn id="23" idx="5"/>
                <a:endCxn id="21" idx="0"/>
              </p:cNvCxnSpPr>
              <p:nvPr/>
            </p:nvCxnSpPr>
            <p:spPr bwMode="auto">
              <a:xfrm rot="3466516">
                <a:off x="2044854" y="1940550"/>
                <a:ext cx="158166" cy="25751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6" name="Groupe 35">
              <a:extLst>
                <a:ext uri="{FF2B5EF4-FFF2-40B4-BE49-F238E27FC236}">
                  <a16:creationId xmlns:a16="http://schemas.microsoft.com/office/drawing/2014/main" id="{09E10C43-B8B7-4198-9D2C-5C2CE3D5D92F}"/>
                </a:ext>
              </a:extLst>
            </p:cNvPr>
            <p:cNvGrpSpPr/>
            <p:nvPr/>
          </p:nvGrpSpPr>
          <p:grpSpPr>
            <a:xfrm rot="1933484">
              <a:off x="6756377" y="687225"/>
              <a:ext cx="666521" cy="508647"/>
              <a:chOff x="1979712" y="1839005"/>
              <a:chExt cx="666521" cy="508647"/>
            </a:xfrm>
          </p:grpSpPr>
          <p:sp>
            <p:nvSpPr>
              <p:cNvPr id="27" name="Ellipse 36">
                <a:extLst>
                  <a:ext uri="{FF2B5EF4-FFF2-40B4-BE49-F238E27FC236}">
                    <a16:creationId xmlns:a16="http://schemas.microsoft.com/office/drawing/2014/main" id="{B18DC7BB-730A-4563-BDF8-4D5BBF8D8218}"/>
                  </a:ext>
                </a:extLst>
              </p:cNvPr>
              <p:cNvSpPr/>
              <p:nvPr/>
            </p:nvSpPr>
            <p:spPr>
              <a:xfrm flipH="1">
                <a:off x="1979712" y="2204864"/>
                <a:ext cx="154948" cy="142788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Ellipse 37">
                <a:extLst>
                  <a:ext uri="{FF2B5EF4-FFF2-40B4-BE49-F238E27FC236}">
                    <a16:creationId xmlns:a16="http://schemas.microsoft.com/office/drawing/2014/main" id="{733B16E0-E85D-4888-BF34-842186775D59}"/>
                  </a:ext>
                </a:extLst>
              </p:cNvPr>
              <p:cNvSpPr/>
              <p:nvPr/>
            </p:nvSpPr>
            <p:spPr>
              <a:xfrm flipH="1">
                <a:off x="2491285" y="1841139"/>
                <a:ext cx="154948" cy="142788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29" name="Ellipse 38">
                <a:extLst>
                  <a:ext uri="{FF2B5EF4-FFF2-40B4-BE49-F238E27FC236}">
                    <a16:creationId xmlns:a16="http://schemas.microsoft.com/office/drawing/2014/main" id="{A0A19988-B6F6-4674-8719-19A05602370D}"/>
                  </a:ext>
                </a:extLst>
              </p:cNvPr>
              <p:cNvSpPr/>
              <p:nvPr/>
            </p:nvSpPr>
            <p:spPr>
              <a:xfrm flipH="1">
                <a:off x="2124946" y="1839005"/>
                <a:ext cx="154948" cy="142788"/>
              </a:xfrm>
              <a:prstGeom prst="ellipse">
                <a:avLst/>
              </a:prstGeom>
              <a:solidFill>
                <a:srgbClr val="FF0000"/>
              </a:solidFill>
              <a:ln>
                <a:headEnd/>
                <a:tailEnd/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cxnSp>
            <p:nvCxnSpPr>
              <p:cNvPr id="30" name="Connecteur droit 39">
                <a:extLst>
                  <a:ext uri="{FF2B5EF4-FFF2-40B4-BE49-F238E27FC236}">
                    <a16:creationId xmlns:a16="http://schemas.microsoft.com/office/drawing/2014/main" id="{EC41151F-7957-4DA9-867C-21B200E9A26F}"/>
                  </a:ext>
                </a:extLst>
              </p:cNvPr>
              <p:cNvCxnSpPr>
                <a:stCxn id="28" idx="6"/>
                <a:endCxn id="29" idx="2"/>
              </p:cNvCxnSpPr>
              <p:nvPr/>
            </p:nvCxnSpPr>
            <p:spPr bwMode="auto">
              <a:xfrm rot="8866516">
                <a:off x="2296745" y="1854202"/>
                <a:ext cx="177692" cy="11453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Connecteur droit 40">
                <a:extLst>
                  <a:ext uri="{FF2B5EF4-FFF2-40B4-BE49-F238E27FC236}">
                    <a16:creationId xmlns:a16="http://schemas.microsoft.com/office/drawing/2014/main" id="{B5CAC289-D422-47CE-ADF2-AD4833B610B6}"/>
                  </a:ext>
                </a:extLst>
              </p:cNvPr>
              <p:cNvCxnSpPr>
                <a:stCxn id="29" idx="5"/>
                <a:endCxn id="27" idx="0"/>
              </p:cNvCxnSpPr>
              <p:nvPr/>
            </p:nvCxnSpPr>
            <p:spPr bwMode="auto">
              <a:xfrm rot="3466516">
                <a:off x="2023329" y="1979564"/>
                <a:ext cx="158168" cy="20662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32" name="ZoneTexte 53">
              <a:extLst>
                <a:ext uri="{FF2B5EF4-FFF2-40B4-BE49-F238E27FC236}">
                  <a16:creationId xmlns:a16="http://schemas.microsoft.com/office/drawing/2014/main" id="{86F661E8-75D9-479E-AB8A-1F29FDB2B41D}"/>
                </a:ext>
              </a:extLst>
            </p:cNvPr>
            <p:cNvSpPr txBox="1"/>
            <p:nvPr/>
          </p:nvSpPr>
          <p:spPr>
            <a:xfrm>
              <a:off x="9418030" y="1412776"/>
              <a:ext cx="743619" cy="3922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err="1">
                  <a:solidFill>
                    <a:srgbClr val="000000"/>
                  </a:solidFill>
                </a:rPr>
                <a:t>Units</a:t>
              </a: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33" name="ZoneTexte 55">
              <a:extLst>
                <a:ext uri="{FF2B5EF4-FFF2-40B4-BE49-F238E27FC236}">
                  <a16:creationId xmlns:a16="http://schemas.microsoft.com/office/drawing/2014/main" id="{D5F39D4A-7EC0-4A64-BD01-4C1610C0A56D}"/>
                </a:ext>
              </a:extLst>
            </p:cNvPr>
            <p:cNvSpPr txBox="1"/>
            <p:nvPr/>
          </p:nvSpPr>
          <p:spPr>
            <a:xfrm>
              <a:off x="5519936" y="2204912"/>
              <a:ext cx="1257336" cy="67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err="1">
                  <a:solidFill>
                    <a:srgbClr val="000000"/>
                  </a:solidFill>
                </a:rPr>
                <a:t>Physical</a:t>
              </a:r>
              <a:r>
                <a:rPr lang="fr-FR" sz="1600">
                  <a:solidFill>
                    <a:srgbClr val="000000"/>
                  </a:solidFill>
                </a:rPr>
                <a:t> </a:t>
              </a:r>
            </a:p>
            <a:p>
              <a:r>
                <a:rPr lang="fr-FR" sz="1600" err="1">
                  <a:solidFill>
                    <a:srgbClr val="000000"/>
                  </a:solidFill>
                </a:rPr>
                <a:t>Quantities</a:t>
              </a:r>
              <a:endParaRPr lang="fr-FR" sz="1600">
                <a:solidFill>
                  <a:srgbClr val="000000"/>
                </a:solidFill>
              </a:endParaRPr>
            </a:p>
          </p:txBody>
        </p:sp>
        <p:sp>
          <p:nvSpPr>
            <p:cNvPr id="34" name="ZoneTexte 56">
              <a:extLst>
                <a:ext uri="{FF2B5EF4-FFF2-40B4-BE49-F238E27FC236}">
                  <a16:creationId xmlns:a16="http://schemas.microsoft.com/office/drawing/2014/main" id="{9BACCD56-39B9-488E-B3E5-C02DB01444E5}"/>
                </a:ext>
              </a:extLst>
            </p:cNvPr>
            <p:cNvSpPr txBox="1"/>
            <p:nvPr/>
          </p:nvSpPr>
          <p:spPr>
            <a:xfrm>
              <a:off x="3719736" y="404713"/>
              <a:ext cx="1192255" cy="67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>
                  <a:solidFill>
                    <a:srgbClr val="000000"/>
                  </a:solidFill>
                </a:rPr>
                <a:t>Abstract</a:t>
              </a:r>
            </a:p>
            <a:p>
              <a:r>
                <a:rPr lang="fr-FR" sz="1600" err="1">
                  <a:solidFill>
                    <a:srgbClr val="000000"/>
                  </a:solidFill>
                </a:rPr>
                <a:t>Functions</a:t>
              </a: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35" name="ZoneTexte 57">
              <a:extLst>
                <a:ext uri="{FF2B5EF4-FFF2-40B4-BE49-F238E27FC236}">
                  <a16:creationId xmlns:a16="http://schemas.microsoft.com/office/drawing/2014/main" id="{C292CCC5-FFA0-44BA-AA79-9A591B917ACD}"/>
                </a:ext>
              </a:extLst>
            </p:cNvPr>
            <p:cNvSpPr txBox="1"/>
            <p:nvPr/>
          </p:nvSpPr>
          <p:spPr>
            <a:xfrm>
              <a:off x="6888088" y="260648"/>
              <a:ext cx="1158753" cy="3922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err="1">
                  <a:solidFill>
                    <a:srgbClr val="000000"/>
                  </a:solidFill>
                </a:rPr>
                <a:t>Protocols</a:t>
              </a: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36" name="ZoneTexte 58">
              <a:extLst>
                <a:ext uri="{FF2B5EF4-FFF2-40B4-BE49-F238E27FC236}">
                  <a16:creationId xmlns:a16="http://schemas.microsoft.com/office/drawing/2014/main" id="{2DBEDD37-9D39-422C-B5B7-DAE7262A0342}"/>
                </a:ext>
              </a:extLst>
            </p:cNvPr>
            <p:cNvSpPr txBox="1"/>
            <p:nvPr/>
          </p:nvSpPr>
          <p:spPr>
            <a:xfrm>
              <a:off x="5303912" y="260696"/>
              <a:ext cx="1122707" cy="67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>
                  <a:solidFill>
                    <a:srgbClr val="000000"/>
                  </a:solidFill>
                </a:rPr>
                <a:t>Software</a:t>
              </a:r>
            </a:p>
            <a:p>
              <a:r>
                <a:rPr lang="fr-FR" sz="1600">
                  <a:solidFill>
                    <a:srgbClr val="000000"/>
                  </a:solidFill>
                </a:rPr>
                <a:t>Config.</a:t>
              </a:r>
            </a:p>
          </p:txBody>
        </p:sp>
        <p:cxnSp>
          <p:nvCxnSpPr>
            <p:cNvPr id="37" name="Connecteur droit 60">
              <a:extLst>
                <a:ext uri="{FF2B5EF4-FFF2-40B4-BE49-F238E27FC236}">
                  <a16:creationId xmlns:a16="http://schemas.microsoft.com/office/drawing/2014/main" id="{D51E6846-11D1-4CD8-BE89-0B3CE058B42A}"/>
                </a:ext>
              </a:extLst>
            </p:cNvPr>
            <p:cNvCxnSpPr>
              <a:stCxn id="10" idx="1"/>
              <a:endCxn id="15" idx="5"/>
            </p:cNvCxnSpPr>
            <p:nvPr/>
          </p:nvCxnSpPr>
          <p:spPr bwMode="auto">
            <a:xfrm rot="5400000" flipH="1" flipV="1">
              <a:off x="4782015" y="612837"/>
              <a:ext cx="76685" cy="1229897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2201AF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Connecteur droit 62">
              <a:extLst>
                <a:ext uri="{FF2B5EF4-FFF2-40B4-BE49-F238E27FC236}">
                  <a16:creationId xmlns:a16="http://schemas.microsoft.com/office/drawing/2014/main" id="{EB434D30-FEA5-4ED2-8869-D9060800CBC8}"/>
                </a:ext>
              </a:extLst>
            </p:cNvPr>
            <p:cNvCxnSpPr>
              <a:stCxn id="9" idx="2"/>
              <a:endCxn id="21" idx="6"/>
            </p:cNvCxnSpPr>
            <p:nvPr/>
          </p:nvCxnSpPr>
          <p:spPr bwMode="auto">
            <a:xfrm>
              <a:off x="3570934" y="1355810"/>
              <a:ext cx="1915064" cy="714899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2201AF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Connecteur droit 74">
              <a:extLst>
                <a:ext uri="{FF2B5EF4-FFF2-40B4-BE49-F238E27FC236}">
                  <a16:creationId xmlns:a16="http://schemas.microsoft.com/office/drawing/2014/main" id="{476E8C7D-B532-4D00-A35E-F4AEDB1E0642}"/>
                </a:ext>
              </a:extLst>
            </p:cNvPr>
            <p:cNvCxnSpPr>
              <a:stCxn id="16" idx="1"/>
              <a:endCxn id="27" idx="5"/>
            </p:cNvCxnSpPr>
            <p:nvPr/>
          </p:nvCxnSpPr>
          <p:spPr bwMode="auto">
            <a:xfrm rot="5400000" flipH="1" flipV="1">
              <a:off x="6378407" y="803511"/>
              <a:ext cx="154128" cy="493882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2201AF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ZoneTexte 89">
              <a:extLst>
                <a:ext uri="{FF2B5EF4-FFF2-40B4-BE49-F238E27FC236}">
                  <a16:creationId xmlns:a16="http://schemas.microsoft.com/office/drawing/2014/main" id="{A53FE3FC-37D7-4542-AE24-D62073BA5190}"/>
                </a:ext>
              </a:extLst>
            </p:cNvPr>
            <p:cNvSpPr txBox="1"/>
            <p:nvPr/>
          </p:nvSpPr>
          <p:spPr>
            <a:xfrm rot="16200000">
              <a:off x="1083675" y="1068582"/>
              <a:ext cx="2454519" cy="406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b="1">
                  <a:solidFill>
                    <a:srgbClr val="2201AF"/>
                  </a:solidFill>
                </a:rPr>
                <a:t>Common Ontologies</a:t>
              </a:r>
              <a:endParaRPr lang="en-US" sz="1600" b="1">
                <a:solidFill>
                  <a:srgbClr val="2201AF"/>
                </a:solidFill>
              </a:endParaRPr>
            </a:p>
          </p:txBody>
        </p:sp>
        <p:grpSp>
          <p:nvGrpSpPr>
            <p:cNvPr id="41" name="Groupe 15">
              <a:extLst>
                <a:ext uri="{FF2B5EF4-FFF2-40B4-BE49-F238E27FC236}">
                  <a16:creationId xmlns:a16="http://schemas.microsoft.com/office/drawing/2014/main" id="{82400B91-A29C-4758-9DF6-BF8E7A2E028E}"/>
                </a:ext>
              </a:extLst>
            </p:cNvPr>
            <p:cNvGrpSpPr/>
            <p:nvPr/>
          </p:nvGrpSpPr>
          <p:grpSpPr>
            <a:xfrm rot="1933484">
              <a:off x="3486084" y="4570256"/>
              <a:ext cx="666521" cy="508647"/>
              <a:chOff x="1979712" y="1839005"/>
              <a:chExt cx="666521" cy="508647"/>
            </a:xfrm>
          </p:grpSpPr>
          <p:sp>
            <p:nvSpPr>
              <p:cNvPr id="42" name="Ellipse 3">
                <a:extLst>
                  <a:ext uri="{FF2B5EF4-FFF2-40B4-BE49-F238E27FC236}">
                    <a16:creationId xmlns:a16="http://schemas.microsoft.com/office/drawing/2014/main" id="{1AA3554B-3C7B-437F-9BBC-638AC96AB1F0}"/>
                  </a:ext>
                </a:extLst>
              </p:cNvPr>
              <p:cNvSpPr/>
              <p:nvPr/>
            </p:nvSpPr>
            <p:spPr>
              <a:xfrm flipH="1">
                <a:off x="1979712" y="2204864"/>
                <a:ext cx="154948" cy="142788"/>
              </a:xfrm>
              <a:prstGeom prst="ellipse">
                <a:avLst/>
              </a:prstGeom>
              <a:solidFill>
                <a:schemeClr val="accent2">
                  <a:lumMod val="85000"/>
                </a:schemeClr>
              </a:solidFill>
              <a:ln>
                <a:solidFill>
                  <a:schemeClr val="accent2">
                    <a:lumMod val="85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43" name="Ellipse 4">
                <a:extLst>
                  <a:ext uri="{FF2B5EF4-FFF2-40B4-BE49-F238E27FC236}">
                    <a16:creationId xmlns:a16="http://schemas.microsoft.com/office/drawing/2014/main" id="{ED6695FE-4729-4F2B-BC56-7122F02AFA0B}"/>
                  </a:ext>
                </a:extLst>
              </p:cNvPr>
              <p:cNvSpPr/>
              <p:nvPr/>
            </p:nvSpPr>
            <p:spPr>
              <a:xfrm flipH="1">
                <a:off x="2491285" y="1841139"/>
                <a:ext cx="154948" cy="142788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44" name="Ellipse 5">
                <a:extLst>
                  <a:ext uri="{FF2B5EF4-FFF2-40B4-BE49-F238E27FC236}">
                    <a16:creationId xmlns:a16="http://schemas.microsoft.com/office/drawing/2014/main" id="{BFA89382-89CB-4F36-B8A8-519F4E905CBA}"/>
                  </a:ext>
                </a:extLst>
              </p:cNvPr>
              <p:cNvSpPr/>
              <p:nvPr/>
            </p:nvSpPr>
            <p:spPr>
              <a:xfrm flipH="1">
                <a:off x="2124946" y="1839005"/>
                <a:ext cx="154948" cy="142788"/>
              </a:xfrm>
              <a:prstGeom prst="ellipse">
                <a:avLst/>
              </a:prstGeom>
              <a:solidFill>
                <a:srgbClr val="00B0F0"/>
              </a:solidFill>
              <a:ln>
                <a:headEnd/>
                <a:tailEnd/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cxnSp>
            <p:nvCxnSpPr>
              <p:cNvPr id="45" name="Connecteur droit 6">
                <a:extLst>
                  <a:ext uri="{FF2B5EF4-FFF2-40B4-BE49-F238E27FC236}">
                    <a16:creationId xmlns:a16="http://schemas.microsoft.com/office/drawing/2014/main" id="{60529407-E019-434B-B501-765AB3B8054C}"/>
                  </a:ext>
                </a:extLst>
              </p:cNvPr>
              <p:cNvCxnSpPr/>
              <p:nvPr/>
            </p:nvCxnSpPr>
            <p:spPr bwMode="auto">
              <a:xfrm rot="8866516">
                <a:off x="2296745" y="1854202"/>
                <a:ext cx="177692" cy="11453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Connecteur droit 8">
                <a:extLst>
                  <a:ext uri="{FF2B5EF4-FFF2-40B4-BE49-F238E27FC236}">
                    <a16:creationId xmlns:a16="http://schemas.microsoft.com/office/drawing/2014/main" id="{2A07465C-E67D-49F3-9311-3E4590C6C0EC}"/>
                  </a:ext>
                </a:extLst>
              </p:cNvPr>
              <p:cNvCxnSpPr/>
              <p:nvPr/>
            </p:nvCxnSpPr>
            <p:spPr bwMode="auto">
              <a:xfrm rot="3466516">
                <a:off x="2023329" y="1979564"/>
                <a:ext cx="158168" cy="20662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47" name="Groupe 17">
              <a:extLst>
                <a:ext uri="{FF2B5EF4-FFF2-40B4-BE49-F238E27FC236}">
                  <a16:creationId xmlns:a16="http://schemas.microsoft.com/office/drawing/2014/main" id="{741235BE-D24D-4797-9527-79CC01E63FFE}"/>
                </a:ext>
              </a:extLst>
            </p:cNvPr>
            <p:cNvGrpSpPr/>
            <p:nvPr/>
          </p:nvGrpSpPr>
          <p:grpSpPr>
            <a:xfrm rot="1933484">
              <a:off x="5489248" y="4431678"/>
              <a:ext cx="666521" cy="508647"/>
              <a:chOff x="1979712" y="1839005"/>
              <a:chExt cx="666521" cy="508647"/>
            </a:xfrm>
          </p:grpSpPr>
          <p:sp>
            <p:nvSpPr>
              <p:cNvPr id="48" name="Ellipse 130">
                <a:extLst>
                  <a:ext uri="{FF2B5EF4-FFF2-40B4-BE49-F238E27FC236}">
                    <a16:creationId xmlns:a16="http://schemas.microsoft.com/office/drawing/2014/main" id="{0BEA52AD-1770-4A98-B953-058D6A45CE2F}"/>
                  </a:ext>
                </a:extLst>
              </p:cNvPr>
              <p:cNvSpPr/>
              <p:nvPr/>
            </p:nvSpPr>
            <p:spPr>
              <a:xfrm flipH="1">
                <a:off x="1979712" y="2204864"/>
                <a:ext cx="154948" cy="142788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Ellipse 131">
                <a:extLst>
                  <a:ext uri="{FF2B5EF4-FFF2-40B4-BE49-F238E27FC236}">
                    <a16:creationId xmlns:a16="http://schemas.microsoft.com/office/drawing/2014/main" id="{3A88B8BA-86F2-48F6-8F8F-5654C8E47894}"/>
                  </a:ext>
                </a:extLst>
              </p:cNvPr>
              <p:cNvSpPr/>
              <p:nvPr/>
            </p:nvSpPr>
            <p:spPr>
              <a:xfrm flipH="1">
                <a:off x="2491285" y="1841139"/>
                <a:ext cx="154948" cy="142788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50" name="Ellipse 132">
                <a:extLst>
                  <a:ext uri="{FF2B5EF4-FFF2-40B4-BE49-F238E27FC236}">
                    <a16:creationId xmlns:a16="http://schemas.microsoft.com/office/drawing/2014/main" id="{2C040096-04EC-4FBE-8E4E-C3BCC3F484E8}"/>
                  </a:ext>
                </a:extLst>
              </p:cNvPr>
              <p:cNvSpPr/>
              <p:nvPr/>
            </p:nvSpPr>
            <p:spPr>
              <a:xfrm flipH="1">
                <a:off x="2124946" y="1839005"/>
                <a:ext cx="154948" cy="142788"/>
              </a:xfrm>
              <a:prstGeom prst="ellipse">
                <a:avLst/>
              </a:prstGeom>
              <a:solidFill>
                <a:srgbClr val="7030A0"/>
              </a:solidFill>
              <a:ln>
                <a:headEnd/>
                <a:tailEnd/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cxnSp>
            <p:nvCxnSpPr>
              <p:cNvPr id="51" name="Connecteur droit 133">
                <a:extLst>
                  <a:ext uri="{FF2B5EF4-FFF2-40B4-BE49-F238E27FC236}">
                    <a16:creationId xmlns:a16="http://schemas.microsoft.com/office/drawing/2014/main" id="{9DA45A1B-FB2E-4065-9239-1C473FE864A0}"/>
                  </a:ext>
                </a:extLst>
              </p:cNvPr>
              <p:cNvCxnSpPr>
                <a:stCxn id="49" idx="6"/>
                <a:endCxn id="50" idx="2"/>
              </p:cNvCxnSpPr>
              <p:nvPr/>
            </p:nvCxnSpPr>
            <p:spPr bwMode="auto">
              <a:xfrm rot="8866516">
                <a:off x="2296745" y="1854202"/>
                <a:ext cx="177692" cy="11453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2" name="Connecteur droit 134">
                <a:extLst>
                  <a:ext uri="{FF2B5EF4-FFF2-40B4-BE49-F238E27FC236}">
                    <a16:creationId xmlns:a16="http://schemas.microsoft.com/office/drawing/2014/main" id="{486F46B1-DF9F-417B-8851-E9E16C8F6980}"/>
                  </a:ext>
                </a:extLst>
              </p:cNvPr>
              <p:cNvCxnSpPr>
                <a:stCxn id="50" idx="5"/>
                <a:endCxn id="48" idx="0"/>
              </p:cNvCxnSpPr>
              <p:nvPr/>
            </p:nvCxnSpPr>
            <p:spPr bwMode="auto">
              <a:xfrm rot="3466516">
                <a:off x="2023329" y="1979564"/>
                <a:ext cx="158168" cy="20662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53" name="Groupe 29">
              <a:extLst>
                <a:ext uri="{FF2B5EF4-FFF2-40B4-BE49-F238E27FC236}">
                  <a16:creationId xmlns:a16="http://schemas.microsoft.com/office/drawing/2014/main" id="{1359A13A-B636-47AB-8715-BC9F2DC85316}"/>
                </a:ext>
              </a:extLst>
            </p:cNvPr>
            <p:cNvGrpSpPr/>
            <p:nvPr/>
          </p:nvGrpSpPr>
          <p:grpSpPr>
            <a:xfrm rot="1933484">
              <a:off x="5532244" y="5367780"/>
              <a:ext cx="666521" cy="508647"/>
              <a:chOff x="1979712" y="1839005"/>
              <a:chExt cx="666521" cy="508647"/>
            </a:xfrm>
          </p:grpSpPr>
          <p:sp>
            <p:nvSpPr>
              <p:cNvPr id="54" name="Ellipse 125">
                <a:extLst>
                  <a:ext uri="{FF2B5EF4-FFF2-40B4-BE49-F238E27FC236}">
                    <a16:creationId xmlns:a16="http://schemas.microsoft.com/office/drawing/2014/main" id="{16A530AD-4E48-4BF8-AE81-658B8336D89B}"/>
                  </a:ext>
                </a:extLst>
              </p:cNvPr>
              <p:cNvSpPr/>
              <p:nvPr/>
            </p:nvSpPr>
            <p:spPr>
              <a:xfrm flipH="1">
                <a:off x="1979712" y="2204864"/>
                <a:ext cx="154948" cy="142788"/>
              </a:xfrm>
              <a:prstGeom prst="ellipse">
                <a:avLst/>
              </a:prstGeom>
              <a:solidFill>
                <a:schemeClr val="accent2">
                  <a:lumMod val="85000"/>
                </a:schemeClr>
              </a:solidFill>
              <a:ln>
                <a:solidFill>
                  <a:schemeClr val="accent2">
                    <a:lumMod val="85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55" name="Ellipse 126">
                <a:extLst>
                  <a:ext uri="{FF2B5EF4-FFF2-40B4-BE49-F238E27FC236}">
                    <a16:creationId xmlns:a16="http://schemas.microsoft.com/office/drawing/2014/main" id="{5D614457-51E6-4F9B-8A99-C2D3EA6B00D2}"/>
                  </a:ext>
                </a:extLst>
              </p:cNvPr>
              <p:cNvSpPr/>
              <p:nvPr/>
            </p:nvSpPr>
            <p:spPr>
              <a:xfrm flipH="1">
                <a:off x="2491285" y="1841139"/>
                <a:ext cx="154948" cy="142788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Ellipse 127">
                <a:extLst>
                  <a:ext uri="{FF2B5EF4-FFF2-40B4-BE49-F238E27FC236}">
                    <a16:creationId xmlns:a16="http://schemas.microsoft.com/office/drawing/2014/main" id="{F06C5C0B-B40A-40F0-BC9B-029B0E3B14F0}"/>
                  </a:ext>
                </a:extLst>
              </p:cNvPr>
              <p:cNvSpPr/>
              <p:nvPr/>
            </p:nvSpPr>
            <p:spPr>
              <a:xfrm flipH="1">
                <a:off x="2124946" y="1839005"/>
                <a:ext cx="154948" cy="142788"/>
              </a:xfrm>
              <a:prstGeom prst="ellipse">
                <a:avLst/>
              </a:prstGeom>
              <a:solidFill>
                <a:srgbClr val="00B0F0"/>
              </a:solidFill>
              <a:ln>
                <a:headEnd/>
                <a:tailEnd/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cxnSp>
            <p:nvCxnSpPr>
              <p:cNvPr id="57" name="Connecteur droit 128">
                <a:extLst>
                  <a:ext uri="{FF2B5EF4-FFF2-40B4-BE49-F238E27FC236}">
                    <a16:creationId xmlns:a16="http://schemas.microsoft.com/office/drawing/2014/main" id="{08DBBDCA-CCFE-4A2F-825C-34F5270143C7}"/>
                  </a:ext>
                </a:extLst>
              </p:cNvPr>
              <p:cNvCxnSpPr>
                <a:stCxn id="55" idx="6"/>
                <a:endCxn id="56" idx="2"/>
              </p:cNvCxnSpPr>
              <p:nvPr/>
            </p:nvCxnSpPr>
            <p:spPr bwMode="auto">
              <a:xfrm rot="8866516">
                <a:off x="2296745" y="1854202"/>
                <a:ext cx="177692" cy="11453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Connecteur droit 129">
                <a:extLst>
                  <a:ext uri="{FF2B5EF4-FFF2-40B4-BE49-F238E27FC236}">
                    <a16:creationId xmlns:a16="http://schemas.microsoft.com/office/drawing/2014/main" id="{BB72D99C-3106-41CD-9C8F-D5272E1FF6B5}"/>
                  </a:ext>
                </a:extLst>
              </p:cNvPr>
              <p:cNvCxnSpPr>
                <a:stCxn id="56" idx="5"/>
                <a:endCxn id="54" idx="0"/>
              </p:cNvCxnSpPr>
              <p:nvPr/>
            </p:nvCxnSpPr>
            <p:spPr bwMode="auto">
              <a:xfrm rot="3466516">
                <a:off x="2023329" y="1979564"/>
                <a:ext cx="158168" cy="20662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59" name="Groupe 35">
              <a:extLst>
                <a:ext uri="{FF2B5EF4-FFF2-40B4-BE49-F238E27FC236}">
                  <a16:creationId xmlns:a16="http://schemas.microsoft.com/office/drawing/2014/main" id="{4CF995DF-CCD8-4FEA-BCEC-630956714EEA}"/>
                </a:ext>
              </a:extLst>
            </p:cNvPr>
            <p:cNvGrpSpPr/>
            <p:nvPr/>
          </p:nvGrpSpPr>
          <p:grpSpPr>
            <a:xfrm rot="1933484">
              <a:off x="6756377" y="4215654"/>
              <a:ext cx="666521" cy="508647"/>
              <a:chOff x="1979712" y="1839005"/>
              <a:chExt cx="666521" cy="508647"/>
            </a:xfrm>
          </p:grpSpPr>
          <p:sp>
            <p:nvSpPr>
              <p:cNvPr id="60" name="Ellipse 120">
                <a:extLst>
                  <a:ext uri="{FF2B5EF4-FFF2-40B4-BE49-F238E27FC236}">
                    <a16:creationId xmlns:a16="http://schemas.microsoft.com/office/drawing/2014/main" id="{13FE0F63-E955-476A-87A3-A612F60B5B42}"/>
                  </a:ext>
                </a:extLst>
              </p:cNvPr>
              <p:cNvSpPr/>
              <p:nvPr/>
            </p:nvSpPr>
            <p:spPr>
              <a:xfrm flipH="1">
                <a:off x="1979712" y="2204864"/>
                <a:ext cx="154948" cy="142788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61" name="Ellipse 121">
                <a:extLst>
                  <a:ext uri="{FF2B5EF4-FFF2-40B4-BE49-F238E27FC236}">
                    <a16:creationId xmlns:a16="http://schemas.microsoft.com/office/drawing/2014/main" id="{60D590AA-FB1F-4641-A178-B9F25EA0DC5F}"/>
                  </a:ext>
                </a:extLst>
              </p:cNvPr>
              <p:cNvSpPr/>
              <p:nvPr/>
            </p:nvSpPr>
            <p:spPr>
              <a:xfrm flipH="1">
                <a:off x="2491285" y="1841139"/>
                <a:ext cx="154948" cy="142788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62" name="Ellipse 122">
                <a:extLst>
                  <a:ext uri="{FF2B5EF4-FFF2-40B4-BE49-F238E27FC236}">
                    <a16:creationId xmlns:a16="http://schemas.microsoft.com/office/drawing/2014/main" id="{30BF6041-6B59-4441-B76C-07D8CB6A544C}"/>
                  </a:ext>
                </a:extLst>
              </p:cNvPr>
              <p:cNvSpPr/>
              <p:nvPr/>
            </p:nvSpPr>
            <p:spPr>
              <a:xfrm flipH="1">
                <a:off x="2124946" y="1839005"/>
                <a:ext cx="154948" cy="142788"/>
              </a:xfrm>
              <a:prstGeom prst="ellipse">
                <a:avLst/>
              </a:prstGeom>
              <a:solidFill>
                <a:srgbClr val="FF0000"/>
              </a:solidFill>
              <a:ln>
                <a:headEnd/>
                <a:tailEnd/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cxnSp>
            <p:nvCxnSpPr>
              <p:cNvPr id="63" name="Connecteur droit 123">
                <a:extLst>
                  <a:ext uri="{FF2B5EF4-FFF2-40B4-BE49-F238E27FC236}">
                    <a16:creationId xmlns:a16="http://schemas.microsoft.com/office/drawing/2014/main" id="{A9D38297-6517-411B-AC9F-C072FB6ACB5C}"/>
                  </a:ext>
                </a:extLst>
              </p:cNvPr>
              <p:cNvCxnSpPr>
                <a:stCxn id="61" idx="6"/>
                <a:endCxn id="62" idx="2"/>
              </p:cNvCxnSpPr>
              <p:nvPr/>
            </p:nvCxnSpPr>
            <p:spPr bwMode="auto">
              <a:xfrm rot="8866516">
                <a:off x="2296745" y="1854202"/>
                <a:ext cx="177692" cy="11453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Connecteur droit 124">
                <a:extLst>
                  <a:ext uri="{FF2B5EF4-FFF2-40B4-BE49-F238E27FC236}">
                    <a16:creationId xmlns:a16="http://schemas.microsoft.com/office/drawing/2014/main" id="{6C9C410F-FE14-451B-B22B-CA78E9337CA2}"/>
                  </a:ext>
                </a:extLst>
              </p:cNvPr>
              <p:cNvCxnSpPr>
                <a:stCxn id="62" idx="5"/>
                <a:endCxn id="60" idx="0"/>
              </p:cNvCxnSpPr>
              <p:nvPr/>
            </p:nvCxnSpPr>
            <p:spPr bwMode="auto">
              <a:xfrm rot="3466516">
                <a:off x="2023329" y="1979564"/>
                <a:ext cx="158168" cy="20662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65" name="Groupe 41">
              <a:extLst>
                <a:ext uri="{FF2B5EF4-FFF2-40B4-BE49-F238E27FC236}">
                  <a16:creationId xmlns:a16="http://schemas.microsoft.com/office/drawing/2014/main" id="{9B611D40-6212-41F8-AFAA-6D5322896689}"/>
                </a:ext>
              </a:extLst>
            </p:cNvPr>
            <p:cNvGrpSpPr/>
            <p:nvPr/>
          </p:nvGrpSpPr>
          <p:grpSpPr>
            <a:xfrm rot="1933484">
              <a:off x="7476446" y="5079750"/>
              <a:ext cx="666521" cy="508647"/>
              <a:chOff x="1979712" y="1839005"/>
              <a:chExt cx="666521" cy="508647"/>
            </a:xfrm>
          </p:grpSpPr>
          <p:sp>
            <p:nvSpPr>
              <p:cNvPr id="66" name="Ellipse 115">
                <a:extLst>
                  <a:ext uri="{FF2B5EF4-FFF2-40B4-BE49-F238E27FC236}">
                    <a16:creationId xmlns:a16="http://schemas.microsoft.com/office/drawing/2014/main" id="{4D2E944D-6603-4D74-8257-F452EFCF7E41}"/>
                  </a:ext>
                </a:extLst>
              </p:cNvPr>
              <p:cNvSpPr/>
              <p:nvPr/>
            </p:nvSpPr>
            <p:spPr>
              <a:xfrm flipH="1">
                <a:off x="1979712" y="2204864"/>
                <a:ext cx="154948" cy="142788"/>
              </a:xfrm>
              <a:prstGeom prst="ellipse">
                <a:avLst/>
              </a:prstGeom>
              <a:solidFill>
                <a:srgbClr val="2201AF"/>
              </a:solidFill>
              <a:ln>
                <a:solidFill>
                  <a:srgbClr val="2201AF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67" name="Ellipse 116">
                <a:extLst>
                  <a:ext uri="{FF2B5EF4-FFF2-40B4-BE49-F238E27FC236}">
                    <a16:creationId xmlns:a16="http://schemas.microsoft.com/office/drawing/2014/main" id="{3C560382-849B-497A-81C0-9B601FC8522E}"/>
                  </a:ext>
                </a:extLst>
              </p:cNvPr>
              <p:cNvSpPr/>
              <p:nvPr/>
            </p:nvSpPr>
            <p:spPr>
              <a:xfrm flipH="1">
                <a:off x="2491285" y="1841139"/>
                <a:ext cx="154948" cy="142788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68" name="Ellipse 117">
                <a:extLst>
                  <a:ext uri="{FF2B5EF4-FFF2-40B4-BE49-F238E27FC236}">
                    <a16:creationId xmlns:a16="http://schemas.microsoft.com/office/drawing/2014/main" id="{44ABBF70-C3E1-4A91-BCA1-74E01EBB3BEC}"/>
                  </a:ext>
                </a:extLst>
              </p:cNvPr>
              <p:cNvSpPr/>
              <p:nvPr/>
            </p:nvSpPr>
            <p:spPr>
              <a:xfrm flipH="1">
                <a:off x="2124946" y="1839005"/>
                <a:ext cx="154948" cy="142788"/>
              </a:xfrm>
              <a:prstGeom prst="ellipse">
                <a:avLst/>
              </a:prstGeom>
              <a:solidFill>
                <a:srgbClr val="B23918"/>
              </a:solidFill>
              <a:ln>
                <a:headEnd/>
                <a:tailEnd/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cxnSp>
            <p:nvCxnSpPr>
              <p:cNvPr id="69" name="Connecteur droit 118">
                <a:extLst>
                  <a:ext uri="{FF2B5EF4-FFF2-40B4-BE49-F238E27FC236}">
                    <a16:creationId xmlns:a16="http://schemas.microsoft.com/office/drawing/2014/main" id="{D222D7F8-CD28-406D-B46D-2AFFCA05F68F}"/>
                  </a:ext>
                </a:extLst>
              </p:cNvPr>
              <p:cNvCxnSpPr>
                <a:stCxn id="67" idx="6"/>
                <a:endCxn id="68" idx="2"/>
              </p:cNvCxnSpPr>
              <p:nvPr/>
            </p:nvCxnSpPr>
            <p:spPr bwMode="auto">
              <a:xfrm rot="8866516">
                <a:off x="2296745" y="1854202"/>
                <a:ext cx="177692" cy="11453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0" name="Connecteur droit 119">
                <a:extLst>
                  <a:ext uri="{FF2B5EF4-FFF2-40B4-BE49-F238E27FC236}">
                    <a16:creationId xmlns:a16="http://schemas.microsoft.com/office/drawing/2014/main" id="{7146ED9B-70D7-4033-A066-65E1C1088C5C}"/>
                  </a:ext>
                </a:extLst>
              </p:cNvPr>
              <p:cNvCxnSpPr>
                <a:stCxn id="68" idx="5"/>
                <a:endCxn id="66" idx="0"/>
              </p:cNvCxnSpPr>
              <p:nvPr/>
            </p:nvCxnSpPr>
            <p:spPr bwMode="auto">
              <a:xfrm rot="3466516">
                <a:off x="2023329" y="1979564"/>
                <a:ext cx="158168" cy="20662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71" name="Groupe 47">
              <a:extLst>
                <a:ext uri="{FF2B5EF4-FFF2-40B4-BE49-F238E27FC236}">
                  <a16:creationId xmlns:a16="http://schemas.microsoft.com/office/drawing/2014/main" id="{1C11DD79-E3B3-4BAB-B96D-FE8C551DF557}"/>
                </a:ext>
              </a:extLst>
            </p:cNvPr>
            <p:cNvGrpSpPr/>
            <p:nvPr/>
          </p:nvGrpSpPr>
          <p:grpSpPr>
            <a:xfrm rot="1933484">
              <a:off x="8772600" y="4287660"/>
              <a:ext cx="666521" cy="508647"/>
              <a:chOff x="1979712" y="1839005"/>
              <a:chExt cx="666521" cy="508647"/>
            </a:xfrm>
          </p:grpSpPr>
          <p:sp>
            <p:nvSpPr>
              <p:cNvPr id="72" name="Ellipse 110">
                <a:extLst>
                  <a:ext uri="{FF2B5EF4-FFF2-40B4-BE49-F238E27FC236}">
                    <a16:creationId xmlns:a16="http://schemas.microsoft.com/office/drawing/2014/main" id="{1454E5CB-80A2-4339-93DC-94B9A29B9B29}"/>
                  </a:ext>
                </a:extLst>
              </p:cNvPr>
              <p:cNvSpPr/>
              <p:nvPr/>
            </p:nvSpPr>
            <p:spPr>
              <a:xfrm flipH="1">
                <a:off x="1979712" y="2204864"/>
                <a:ext cx="154948" cy="142788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73" name="Ellipse 111">
                <a:extLst>
                  <a:ext uri="{FF2B5EF4-FFF2-40B4-BE49-F238E27FC236}">
                    <a16:creationId xmlns:a16="http://schemas.microsoft.com/office/drawing/2014/main" id="{D2DD607A-831E-4991-A977-F516DB0E16EE}"/>
                  </a:ext>
                </a:extLst>
              </p:cNvPr>
              <p:cNvSpPr/>
              <p:nvPr/>
            </p:nvSpPr>
            <p:spPr>
              <a:xfrm flipH="1">
                <a:off x="2491285" y="1841139"/>
                <a:ext cx="154948" cy="142788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74" name="Ellipse 112">
                <a:extLst>
                  <a:ext uri="{FF2B5EF4-FFF2-40B4-BE49-F238E27FC236}">
                    <a16:creationId xmlns:a16="http://schemas.microsoft.com/office/drawing/2014/main" id="{D09D32E0-9D3F-4DC5-BEF4-3B2EBA38ABCF}"/>
                  </a:ext>
                </a:extLst>
              </p:cNvPr>
              <p:cNvSpPr/>
              <p:nvPr/>
            </p:nvSpPr>
            <p:spPr>
              <a:xfrm flipH="1">
                <a:off x="2124946" y="1839005"/>
                <a:ext cx="154948" cy="142788"/>
              </a:xfrm>
              <a:prstGeom prst="ellipse">
                <a:avLst/>
              </a:prstGeom>
              <a:solidFill>
                <a:srgbClr val="7030A0"/>
              </a:solidFill>
              <a:ln>
                <a:headEnd/>
                <a:tailEnd/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cxnSp>
            <p:nvCxnSpPr>
              <p:cNvPr id="75" name="Connecteur droit 113">
                <a:extLst>
                  <a:ext uri="{FF2B5EF4-FFF2-40B4-BE49-F238E27FC236}">
                    <a16:creationId xmlns:a16="http://schemas.microsoft.com/office/drawing/2014/main" id="{23D6DB5F-1C7C-4347-A49A-B8E686FBEBBE}"/>
                  </a:ext>
                </a:extLst>
              </p:cNvPr>
              <p:cNvCxnSpPr>
                <a:stCxn id="73" idx="6"/>
                <a:endCxn id="74" idx="2"/>
              </p:cNvCxnSpPr>
              <p:nvPr/>
            </p:nvCxnSpPr>
            <p:spPr bwMode="auto">
              <a:xfrm rot="8866516">
                <a:off x="2296745" y="1854202"/>
                <a:ext cx="177692" cy="11453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Connecteur droit 114">
                <a:extLst>
                  <a:ext uri="{FF2B5EF4-FFF2-40B4-BE49-F238E27FC236}">
                    <a16:creationId xmlns:a16="http://schemas.microsoft.com/office/drawing/2014/main" id="{ECC1CD1D-6353-451F-A698-91C5A27AAF05}"/>
                  </a:ext>
                </a:extLst>
              </p:cNvPr>
              <p:cNvCxnSpPr>
                <a:stCxn id="74" idx="5"/>
                <a:endCxn id="72" idx="0"/>
              </p:cNvCxnSpPr>
              <p:nvPr/>
            </p:nvCxnSpPr>
            <p:spPr bwMode="auto">
              <a:xfrm rot="3466516">
                <a:off x="2023329" y="1979564"/>
                <a:ext cx="158168" cy="20662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77" name="ZoneTexte 98">
              <a:extLst>
                <a:ext uri="{FF2B5EF4-FFF2-40B4-BE49-F238E27FC236}">
                  <a16:creationId xmlns:a16="http://schemas.microsoft.com/office/drawing/2014/main" id="{89499F66-4373-4BE8-AE3F-6337BE5A0013}"/>
                </a:ext>
              </a:extLst>
            </p:cNvPr>
            <p:cNvSpPr txBox="1"/>
            <p:nvPr/>
          </p:nvSpPr>
          <p:spPr>
            <a:xfrm>
              <a:off x="8616307" y="3851755"/>
              <a:ext cx="851446" cy="3922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>
                  <a:solidFill>
                    <a:srgbClr val="000000"/>
                  </a:solidFill>
                </a:rPr>
                <a:t>MMM</a:t>
              </a: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78" name="ZoneTexte 99">
              <a:extLst>
                <a:ext uri="{FF2B5EF4-FFF2-40B4-BE49-F238E27FC236}">
                  <a16:creationId xmlns:a16="http://schemas.microsoft.com/office/drawing/2014/main" id="{7FECFF68-9D3E-4161-9BCD-970A69F2A4B7}"/>
                </a:ext>
              </a:extLst>
            </p:cNvPr>
            <p:cNvSpPr txBox="1"/>
            <p:nvPr/>
          </p:nvSpPr>
          <p:spPr>
            <a:xfrm>
              <a:off x="7464172" y="5373216"/>
              <a:ext cx="1690338" cy="3922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>
                  <a:solidFill>
                    <a:srgbClr val="000000"/>
                  </a:solidFill>
                </a:rPr>
                <a:t>Transportation</a:t>
              </a: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79" name="ZoneTexte 100">
              <a:extLst>
                <a:ext uri="{FF2B5EF4-FFF2-40B4-BE49-F238E27FC236}">
                  <a16:creationId xmlns:a16="http://schemas.microsoft.com/office/drawing/2014/main" id="{4075988F-6A8C-44CD-B2AD-E79FD9ADE187}"/>
                </a:ext>
              </a:extLst>
            </p:cNvPr>
            <p:cNvSpPr txBox="1"/>
            <p:nvPr/>
          </p:nvSpPr>
          <p:spPr>
            <a:xfrm>
              <a:off x="5519955" y="5733256"/>
              <a:ext cx="858762" cy="3922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dirty="0">
                  <a:solidFill>
                    <a:srgbClr val="000000"/>
                  </a:solidFill>
                </a:rPr>
                <a:t>Power</a:t>
              </a:r>
            </a:p>
          </p:txBody>
        </p:sp>
        <p:sp>
          <p:nvSpPr>
            <p:cNvPr id="80" name="ZoneTexte 101">
              <a:extLst>
                <a:ext uri="{FF2B5EF4-FFF2-40B4-BE49-F238E27FC236}">
                  <a16:creationId xmlns:a16="http://schemas.microsoft.com/office/drawing/2014/main" id="{FA52AF2D-5C21-47FF-8D99-5BC0707860ED}"/>
                </a:ext>
              </a:extLst>
            </p:cNvPr>
            <p:cNvSpPr txBox="1"/>
            <p:nvPr/>
          </p:nvSpPr>
          <p:spPr>
            <a:xfrm>
              <a:off x="4007768" y="4283805"/>
              <a:ext cx="1122938" cy="3922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>
                  <a:solidFill>
                    <a:srgbClr val="000000"/>
                  </a:solidFill>
                </a:rPr>
                <a:t>Buildings</a:t>
              </a: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81" name="ZoneTexte 102">
              <a:extLst>
                <a:ext uri="{FF2B5EF4-FFF2-40B4-BE49-F238E27FC236}">
                  <a16:creationId xmlns:a16="http://schemas.microsoft.com/office/drawing/2014/main" id="{229F9AF7-0ADD-4B8B-923D-75D364C6CBA9}"/>
                </a:ext>
              </a:extLst>
            </p:cNvPr>
            <p:cNvSpPr txBox="1"/>
            <p:nvPr/>
          </p:nvSpPr>
          <p:spPr>
            <a:xfrm>
              <a:off x="6960114" y="3573025"/>
              <a:ext cx="818713" cy="67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>
                  <a:solidFill>
                    <a:srgbClr val="000000"/>
                  </a:solidFill>
                </a:rPr>
                <a:t>Smart</a:t>
              </a:r>
            </a:p>
            <a:p>
              <a:r>
                <a:rPr lang="fr-FR" sz="1600" err="1">
                  <a:solidFill>
                    <a:srgbClr val="000000"/>
                  </a:solidFill>
                </a:rPr>
                <a:t>Grid</a:t>
              </a:r>
              <a:endParaRPr lang="en-US" sz="1600">
                <a:solidFill>
                  <a:srgbClr val="000000"/>
                </a:solidFill>
              </a:endParaRPr>
            </a:p>
          </p:txBody>
        </p:sp>
        <p:sp>
          <p:nvSpPr>
            <p:cNvPr id="82" name="ZoneTexte 103">
              <a:extLst>
                <a:ext uri="{FF2B5EF4-FFF2-40B4-BE49-F238E27FC236}">
                  <a16:creationId xmlns:a16="http://schemas.microsoft.com/office/drawing/2014/main" id="{9F9EE736-40B2-4C24-BB56-4901145C62F8}"/>
                </a:ext>
              </a:extLst>
            </p:cNvPr>
            <p:cNvSpPr txBox="1"/>
            <p:nvPr/>
          </p:nvSpPr>
          <p:spPr>
            <a:xfrm>
              <a:off x="5463496" y="3789060"/>
              <a:ext cx="984766" cy="67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>
                  <a:solidFill>
                    <a:srgbClr val="000000"/>
                  </a:solidFill>
                </a:rPr>
                <a:t>Data</a:t>
              </a:r>
            </a:p>
            <a:p>
              <a:r>
                <a:rPr lang="fr-FR" sz="1600" err="1">
                  <a:solidFill>
                    <a:srgbClr val="000000"/>
                  </a:solidFill>
                </a:rPr>
                <a:t>Centers</a:t>
              </a:r>
              <a:endParaRPr lang="fr-FR" sz="1600">
                <a:solidFill>
                  <a:srgbClr val="000000"/>
                </a:solidFill>
              </a:endParaRPr>
            </a:p>
          </p:txBody>
        </p:sp>
        <p:cxnSp>
          <p:nvCxnSpPr>
            <p:cNvPr id="83" name="Connecteur droit 104">
              <a:extLst>
                <a:ext uri="{FF2B5EF4-FFF2-40B4-BE49-F238E27FC236}">
                  <a16:creationId xmlns:a16="http://schemas.microsoft.com/office/drawing/2014/main" id="{AB6FD601-5AB1-4BB6-8D45-CB7C1A5EBD49}"/>
                </a:ext>
              </a:extLst>
            </p:cNvPr>
            <p:cNvCxnSpPr/>
            <p:nvPr/>
          </p:nvCxnSpPr>
          <p:spPr bwMode="auto">
            <a:xfrm rot="5400000" flipH="1" flipV="1">
              <a:off x="4782015" y="4141229"/>
              <a:ext cx="76685" cy="1229897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FF0000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4" name="Connecteur droit 105">
              <a:extLst>
                <a:ext uri="{FF2B5EF4-FFF2-40B4-BE49-F238E27FC236}">
                  <a16:creationId xmlns:a16="http://schemas.microsoft.com/office/drawing/2014/main" id="{1EB79347-62D5-4911-83B8-0EE4E2CC2A20}"/>
                </a:ext>
              </a:extLst>
            </p:cNvPr>
            <p:cNvCxnSpPr/>
            <p:nvPr/>
          </p:nvCxnSpPr>
          <p:spPr bwMode="auto">
            <a:xfrm>
              <a:off x="3570934" y="4884202"/>
              <a:ext cx="1915064" cy="714899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FF0000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5" name="Connecteur droit 106">
              <a:extLst>
                <a:ext uri="{FF2B5EF4-FFF2-40B4-BE49-F238E27FC236}">
                  <a16:creationId xmlns:a16="http://schemas.microsoft.com/office/drawing/2014/main" id="{360B4B8D-2558-4FBE-A34F-BA1D222B8D60}"/>
                </a:ext>
              </a:extLst>
            </p:cNvPr>
            <p:cNvCxnSpPr/>
            <p:nvPr/>
          </p:nvCxnSpPr>
          <p:spPr bwMode="auto">
            <a:xfrm rot="5400000" flipH="1" flipV="1">
              <a:off x="6378407" y="4331903"/>
              <a:ext cx="154128" cy="493882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FF0000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6" name="Connecteur droit 107">
              <a:extLst>
                <a:ext uri="{FF2B5EF4-FFF2-40B4-BE49-F238E27FC236}">
                  <a16:creationId xmlns:a16="http://schemas.microsoft.com/office/drawing/2014/main" id="{C9F9E02D-6841-480F-8407-12CF44609A33}"/>
                </a:ext>
              </a:extLst>
            </p:cNvPr>
            <p:cNvCxnSpPr/>
            <p:nvPr/>
          </p:nvCxnSpPr>
          <p:spPr bwMode="auto">
            <a:xfrm rot="5400000" flipH="1" flipV="1">
              <a:off x="6723976" y="4893492"/>
              <a:ext cx="226135" cy="1170965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FF0000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7" name="Connecteur droit 108">
              <a:extLst>
                <a:ext uri="{FF2B5EF4-FFF2-40B4-BE49-F238E27FC236}">
                  <a16:creationId xmlns:a16="http://schemas.microsoft.com/office/drawing/2014/main" id="{32583855-9E2B-48ED-AD30-75FF98D2F870}"/>
                </a:ext>
              </a:extLst>
            </p:cNvPr>
            <p:cNvCxnSpPr/>
            <p:nvPr/>
          </p:nvCxnSpPr>
          <p:spPr bwMode="auto">
            <a:xfrm rot="5400000" flipH="1" flipV="1">
              <a:off x="8092127" y="4677485"/>
              <a:ext cx="730193" cy="522893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FF0000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8" name="Connecteur droit 109">
              <a:extLst>
                <a:ext uri="{FF2B5EF4-FFF2-40B4-BE49-F238E27FC236}">
                  <a16:creationId xmlns:a16="http://schemas.microsoft.com/office/drawing/2014/main" id="{3C8B7290-36AE-4DD2-8D16-BA13E3C1A8B4}"/>
                </a:ext>
              </a:extLst>
            </p:cNvPr>
            <p:cNvCxnSpPr/>
            <p:nvPr/>
          </p:nvCxnSpPr>
          <p:spPr bwMode="auto">
            <a:xfrm rot="5400000" flipH="1" flipV="1">
              <a:off x="6939600" y="3290143"/>
              <a:ext cx="1107937" cy="3101557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FF0000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9" name="ZoneTexte 140">
              <a:extLst>
                <a:ext uri="{FF2B5EF4-FFF2-40B4-BE49-F238E27FC236}">
                  <a16:creationId xmlns:a16="http://schemas.microsoft.com/office/drawing/2014/main" id="{6C4522D6-D895-4174-82BD-D15C77627F15}"/>
                </a:ext>
              </a:extLst>
            </p:cNvPr>
            <p:cNvSpPr txBox="1"/>
            <p:nvPr/>
          </p:nvSpPr>
          <p:spPr>
            <a:xfrm rot="16200000">
              <a:off x="1150676" y="4648435"/>
              <a:ext cx="2339104" cy="406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>
                  <a:solidFill>
                    <a:srgbClr val="FF0000"/>
                  </a:solidFill>
                </a:rPr>
                <a:t>Specific Ontologies</a:t>
              </a:r>
            </a:p>
          </p:txBody>
        </p:sp>
        <p:cxnSp>
          <p:nvCxnSpPr>
            <p:cNvPr id="90" name="Connecteur droit 144">
              <a:extLst>
                <a:ext uri="{FF2B5EF4-FFF2-40B4-BE49-F238E27FC236}">
                  <a16:creationId xmlns:a16="http://schemas.microsoft.com/office/drawing/2014/main" id="{7DB3EFD0-1296-4B52-86A3-A41F03B5DBD0}"/>
                </a:ext>
              </a:extLst>
            </p:cNvPr>
            <p:cNvCxnSpPr/>
            <p:nvPr/>
          </p:nvCxnSpPr>
          <p:spPr bwMode="auto">
            <a:xfrm rot="5400000" flipH="1" flipV="1">
              <a:off x="2858345" y="3359137"/>
              <a:ext cx="2125364" cy="234192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1" name="Connecteur droit 147">
              <a:extLst>
                <a:ext uri="{FF2B5EF4-FFF2-40B4-BE49-F238E27FC236}">
                  <a16:creationId xmlns:a16="http://schemas.microsoft.com/office/drawing/2014/main" id="{64FA7354-458B-4601-A172-6A5168BD40DE}"/>
                </a:ext>
              </a:extLst>
            </p:cNvPr>
            <p:cNvCxnSpPr>
              <a:endCxn id="21" idx="4"/>
            </p:cNvCxnSpPr>
            <p:nvPr/>
          </p:nvCxnSpPr>
          <p:spPr bwMode="auto">
            <a:xfrm rot="5400000" flipH="1" flipV="1">
              <a:off x="4271305" y="3390279"/>
              <a:ext cx="2459976" cy="24349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2" name="Connecteur droit 151">
              <a:extLst>
                <a:ext uri="{FF2B5EF4-FFF2-40B4-BE49-F238E27FC236}">
                  <a16:creationId xmlns:a16="http://schemas.microsoft.com/office/drawing/2014/main" id="{5F21B120-48AA-4EE6-820F-A984FCB38F89}"/>
                </a:ext>
              </a:extLst>
            </p:cNvPr>
            <p:cNvCxnSpPr>
              <a:endCxn id="28" idx="3"/>
            </p:cNvCxnSpPr>
            <p:nvPr/>
          </p:nvCxnSpPr>
          <p:spPr bwMode="auto">
            <a:xfrm rot="5400000" flipH="1" flipV="1">
              <a:off x="5402292" y="2408407"/>
              <a:ext cx="3430984" cy="608079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3" name="Connecteur droit 155">
              <a:extLst>
                <a:ext uri="{FF2B5EF4-FFF2-40B4-BE49-F238E27FC236}">
                  <a16:creationId xmlns:a16="http://schemas.microsoft.com/office/drawing/2014/main" id="{067347F6-4F55-415F-92A6-51B238E96EF4}"/>
                </a:ext>
              </a:extLst>
            </p:cNvPr>
            <p:cNvCxnSpPr>
              <a:stCxn id="61" idx="1"/>
            </p:cNvCxnSpPr>
            <p:nvPr/>
          </p:nvCxnSpPr>
          <p:spPr bwMode="auto">
            <a:xfrm rot="5400000" flipH="1" flipV="1">
              <a:off x="6856479" y="1887987"/>
              <a:ext cx="3171123" cy="1932708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4" name="Connecteur droit 158">
              <a:extLst>
                <a:ext uri="{FF2B5EF4-FFF2-40B4-BE49-F238E27FC236}">
                  <a16:creationId xmlns:a16="http://schemas.microsoft.com/office/drawing/2014/main" id="{46227C90-6DF7-47C6-AFD1-885DC5E438D2}"/>
                </a:ext>
              </a:extLst>
            </p:cNvPr>
            <p:cNvCxnSpPr/>
            <p:nvPr/>
          </p:nvCxnSpPr>
          <p:spPr bwMode="auto">
            <a:xfrm rot="16200000" flipV="1">
              <a:off x="7714830" y="2723121"/>
              <a:ext cx="3407599" cy="76140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5" name="Connecteur droit 141">
              <a:extLst>
                <a:ext uri="{FF2B5EF4-FFF2-40B4-BE49-F238E27FC236}">
                  <a16:creationId xmlns:a16="http://schemas.microsoft.com/office/drawing/2014/main" id="{BACA5702-8994-4B6D-88C9-8FBE3E826A6F}"/>
                </a:ext>
              </a:extLst>
            </p:cNvPr>
            <p:cNvCxnSpPr/>
            <p:nvPr/>
          </p:nvCxnSpPr>
          <p:spPr bwMode="auto">
            <a:xfrm rot="10800000">
              <a:off x="5527966" y="4776239"/>
              <a:ext cx="275986" cy="590815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FF0000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6" name="ZoneTexte 148">
              <a:extLst>
                <a:ext uri="{FF2B5EF4-FFF2-40B4-BE49-F238E27FC236}">
                  <a16:creationId xmlns:a16="http://schemas.microsoft.com/office/drawing/2014/main" id="{1636308B-9575-4E84-BDF0-CD2438C177FD}"/>
                </a:ext>
              </a:extLst>
            </p:cNvPr>
            <p:cNvSpPr txBox="1"/>
            <p:nvPr/>
          </p:nvSpPr>
          <p:spPr>
            <a:xfrm>
              <a:off x="3324900" y="1628812"/>
              <a:ext cx="1072337" cy="6775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</a:rPr>
                <a:t>Location</a:t>
              </a:r>
            </a:p>
            <a:p>
              <a:r>
                <a:rPr lang="fr-FR" sz="1600" err="1">
                  <a:solidFill>
                    <a:srgbClr val="000000"/>
                  </a:solidFill>
                </a:rPr>
                <a:t>Entities</a:t>
              </a:r>
              <a:endParaRPr lang="en-US" sz="1600">
                <a:solidFill>
                  <a:srgbClr val="000000"/>
                </a:solidFill>
              </a:endParaRPr>
            </a:p>
          </p:txBody>
        </p:sp>
        <p:grpSp>
          <p:nvGrpSpPr>
            <p:cNvPr id="97" name="Groupe 15">
              <a:extLst>
                <a:ext uri="{FF2B5EF4-FFF2-40B4-BE49-F238E27FC236}">
                  <a16:creationId xmlns:a16="http://schemas.microsoft.com/office/drawing/2014/main" id="{BB715315-E6E5-4C76-95CD-21F60CA642E6}"/>
                </a:ext>
              </a:extLst>
            </p:cNvPr>
            <p:cNvGrpSpPr/>
            <p:nvPr/>
          </p:nvGrpSpPr>
          <p:grpSpPr>
            <a:xfrm rot="1933484">
              <a:off x="4092068" y="2127420"/>
              <a:ext cx="666521" cy="508647"/>
              <a:chOff x="1979712" y="1839005"/>
              <a:chExt cx="666521" cy="508647"/>
            </a:xfrm>
          </p:grpSpPr>
          <p:sp>
            <p:nvSpPr>
              <p:cNvPr id="98" name="Ellipse 3">
                <a:extLst>
                  <a:ext uri="{FF2B5EF4-FFF2-40B4-BE49-F238E27FC236}">
                    <a16:creationId xmlns:a16="http://schemas.microsoft.com/office/drawing/2014/main" id="{73DD42A9-8593-4458-B729-0E7B149E8C61}"/>
                  </a:ext>
                </a:extLst>
              </p:cNvPr>
              <p:cNvSpPr/>
              <p:nvPr/>
            </p:nvSpPr>
            <p:spPr>
              <a:xfrm flipH="1">
                <a:off x="1979712" y="2204864"/>
                <a:ext cx="154948" cy="142788"/>
              </a:xfrm>
              <a:prstGeom prst="ellipse">
                <a:avLst/>
              </a:prstGeom>
              <a:solidFill>
                <a:schemeClr val="accent2">
                  <a:lumMod val="85000"/>
                </a:schemeClr>
              </a:solidFill>
              <a:ln>
                <a:solidFill>
                  <a:schemeClr val="accent2">
                    <a:lumMod val="85000"/>
                  </a:schemeClr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99" name="Ellipse 4">
                <a:extLst>
                  <a:ext uri="{FF2B5EF4-FFF2-40B4-BE49-F238E27FC236}">
                    <a16:creationId xmlns:a16="http://schemas.microsoft.com/office/drawing/2014/main" id="{90CF2528-F8DB-4EAC-835D-204FCE1C14E5}"/>
                  </a:ext>
                </a:extLst>
              </p:cNvPr>
              <p:cNvSpPr/>
              <p:nvPr/>
            </p:nvSpPr>
            <p:spPr>
              <a:xfrm flipH="1">
                <a:off x="2491285" y="1841139"/>
                <a:ext cx="154948" cy="142788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92D050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FFFFFF"/>
                  </a:solidFill>
                </a:endParaRPr>
              </a:p>
            </p:txBody>
          </p:sp>
          <p:sp>
            <p:nvSpPr>
              <p:cNvPr id="100" name="Ellipse 5">
                <a:extLst>
                  <a:ext uri="{FF2B5EF4-FFF2-40B4-BE49-F238E27FC236}">
                    <a16:creationId xmlns:a16="http://schemas.microsoft.com/office/drawing/2014/main" id="{7903A998-35EF-469C-A935-1B542D0886F2}"/>
                  </a:ext>
                </a:extLst>
              </p:cNvPr>
              <p:cNvSpPr/>
              <p:nvPr/>
            </p:nvSpPr>
            <p:spPr>
              <a:xfrm flipH="1">
                <a:off x="2124946" y="1839005"/>
                <a:ext cx="154948" cy="142788"/>
              </a:xfrm>
              <a:prstGeom prst="ellipse">
                <a:avLst/>
              </a:prstGeom>
              <a:solidFill>
                <a:srgbClr val="00B0F0"/>
              </a:solidFill>
              <a:ln>
                <a:headEnd/>
                <a:tailEnd/>
              </a:ln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cxnSp>
            <p:nvCxnSpPr>
              <p:cNvPr id="101" name="Connecteur droit 6">
                <a:extLst>
                  <a:ext uri="{FF2B5EF4-FFF2-40B4-BE49-F238E27FC236}">
                    <a16:creationId xmlns:a16="http://schemas.microsoft.com/office/drawing/2014/main" id="{37AF8E6E-10EE-401C-9832-8D055BD73CAA}"/>
                  </a:ext>
                </a:extLst>
              </p:cNvPr>
              <p:cNvCxnSpPr/>
              <p:nvPr/>
            </p:nvCxnSpPr>
            <p:spPr bwMode="auto">
              <a:xfrm rot="8866516">
                <a:off x="2296745" y="1854202"/>
                <a:ext cx="177692" cy="11453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2" name="Connecteur droit 8">
                <a:extLst>
                  <a:ext uri="{FF2B5EF4-FFF2-40B4-BE49-F238E27FC236}">
                    <a16:creationId xmlns:a16="http://schemas.microsoft.com/office/drawing/2014/main" id="{19F4608E-BCE1-42B6-837C-9F42D5494BBC}"/>
                  </a:ext>
                </a:extLst>
              </p:cNvPr>
              <p:cNvCxnSpPr/>
              <p:nvPr/>
            </p:nvCxnSpPr>
            <p:spPr bwMode="auto">
              <a:xfrm rot="3466516">
                <a:off x="2023329" y="1979564"/>
                <a:ext cx="158168" cy="206620"/>
              </a:xfrm>
              <a:prstGeom prst="line">
                <a:avLst/>
              </a:prstGeom>
              <a:solidFill>
                <a:schemeClr val="tx2"/>
              </a:solidFill>
              <a:ln w="2540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103" name="Connecteur droit 160">
              <a:extLst>
                <a:ext uri="{FF2B5EF4-FFF2-40B4-BE49-F238E27FC236}">
                  <a16:creationId xmlns:a16="http://schemas.microsoft.com/office/drawing/2014/main" id="{4BA79C6A-479C-4D03-8CC2-E5465A9D7495}"/>
                </a:ext>
              </a:extLst>
            </p:cNvPr>
            <p:cNvCxnSpPr>
              <a:endCxn id="21" idx="5"/>
            </p:cNvCxnSpPr>
            <p:nvPr/>
          </p:nvCxnSpPr>
          <p:spPr bwMode="auto">
            <a:xfrm rot="5400000" flipH="1" flipV="1">
              <a:off x="3457386" y="2529564"/>
              <a:ext cx="2424920" cy="1616858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4" name="Connecteur droit 177">
              <a:extLst>
                <a:ext uri="{FF2B5EF4-FFF2-40B4-BE49-F238E27FC236}">
                  <a16:creationId xmlns:a16="http://schemas.microsoft.com/office/drawing/2014/main" id="{67BCCEAF-F93D-4642-98FD-E16315C6BCF3}"/>
                </a:ext>
              </a:extLst>
            </p:cNvPr>
            <p:cNvCxnSpPr>
              <a:stCxn id="61" idx="3"/>
              <a:endCxn id="68" idx="7"/>
            </p:cNvCxnSpPr>
            <p:nvPr/>
          </p:nvCxnSpPr>
          <p:spPr bwMode="auto">
            <a:xfrm rot="16200000" flipH="1">
              <a:off x="7346504" y="4600621"/>
              <a:ext cx="523107" cy="372460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FF0000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05" name="Image 180" descr="Image123.png">
              <a:extLst>
                <a:ext uri="{FF2B5EF4-FFF2-40B4-BE49-F238E27FC236}">
                  <a16:creationId xmlns:a16="http://schemas.microsoft.com/office/drawing/2014/main" id="{4F42087A-0FB4-4326-82F2-331B6F1D1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43864" y="570545"/>
              <a:ext cx="1240568" cy="914245"/>
            </a:xfrm>
            <a:prstGeom prst="rect">
              <a:avLst/>
            </a:prstGeom>
          </p:spPr>
        </p:pic>
        <p:cxnSp>
          <p:nvCxnSpPr>
            <p:cNvPr id="106" name="Connecteur droit 77">
              <a:extLst>
                <a:ext uri="{FF2B5EF4-FFF2-40B4-BE49-F238E27FC236}">
                  <a16:creationId xmlns:a16="http://schemas.microsoft.com/office/drawing/2014/main" id="{F32E0D70-1B5E-4A11-949C-28D7597532E6}"/>
                </a:ext>
              </a:extLst>
            </p:cNvPr>
            <p:cNvCxnSpPr>
              <a:stCxn id="22" idx="1"/>
            </p:cNvCxnSpPr>
            <p:nvPr/>
          </p:nvCxnSpPr>
          <p:spPr bwMode="auto">
            <a:xfrm rot="5400000" flipH="1" flipV="1">
              <a:off x="7432545" y="87767"/>
              <a:ext cx="794861" cy="3156844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2201AF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7" name="Connecteur droit 84">
              <a:extLst>
                <a:ext uri="{FF2B5EF4-FFF2-40B4-BE49-F238E27FC236}">
                  <a16:creationId xmlns:a16="http://schemas.microsoft.com/office/drawing/2014/main" id="{609419BF-44AC-45E7-9639-DED28656A091}"/>
                </a:ext>
              </a:extLst>
            </p:cNvPr>
            <p:cNvCxnSpPr>
              <a:stCxn id="23" idx="0"/>
              <a:endCxn id="105" idx="1"/>
            </p:cNvCxnSpPr>
            <p:nvPr/>
          </p:nvCxnSpPr>
          <p:spPr bwMode="auto">
            <a:xfrm rot="5400000" flipH="1" flipV="1">
              <a:off x="6955241" y="30937"/>
              <a:ext cx="791903" cy="2785413"/>
            </a:xfrm>
            <a:prstGeom prst="line">
              <a:avLst/>
            </a:prstGeom>
            <a:solidFill>
              <a:schemeClr val="tx2"/>
            </a:solidFill>
            <a:ln w="22225" cap="flat" cmpd="sng" algn="ctr">
              <a:solidFill>
                <a:srgbClr val="2201AF"/>
              </a:solidFill>
              <a:prstDash val="lgDashDot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8" name="Ellipse 142">
              <a:extLst>
                <a:ext uri="{FF2B5EF4-FFF2-40B4-BE49-F238E27FC236}">
                  <a16:creationId xmlns:a16="http://schemas.microsoft.com/office/drawing/2014/main" id="{E6923F96-DE30-4739-A858-3895E1AE653A}"/>
                </a:ext>
              </a:extLst>
            </p:cNvPr>
            <p:cNvSpPr/>
            <p:nvPr/>
          </p:nvSpPr>
          <p:spPr bwMode="auto">
            <a:xfrm>
              <a:off x="2639617" y="72008"/>
              <a:ext cx="7920880" cy="2924944"/>
            </a:xfrm>
            <a:prstGeom prst="ellipse">
              <a:avLst/>
            </a:prstGeom>
            <a:noFill/>
            <a:ln w="28575" cap="flat" cmpd="sng" algn="ctr">
              <a:solidFill>
                <a:srgbClr val="1802BE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chemeClr val="bg1"/>
                </a:solidFill>
                <a:latin typeface="Times New Roman" pitchFamily="18" charset="0"/>
              </a:endParaRPr>
            </a:p>
          </p:txBody>
        </p:sp>
        <p:sp>
          <p:nvSpPr>
            <p:cNvPr id="109" name="Ellipse 143">
              <a:extLst>
                <a:ext uri="{FF2B5EF4-FFF2-40B4-BE49-F238E27FC236}">
                  <a16:creationId xmlns:a16="http://schemas.microsoft.com/office/drawing/2014/main" id="{05F2C9B8-15E4-4175-A5C0-E2AA468E9A66}"/>
                </a:ext>
              </a:extLst>
            </p:cNvPr>
            <p:cNvSpPr/>
            <p:nvPr/>
          </p:nvSpPr>
          <p:spPr bwMode="auto">
            <a:xfrm>
              <a:off x="2639617" y="3240360"/>
              <a:ext cx="7920880" cy="2924944"/>
            </a:xfrm>
            <a:prstGeom prst="ellipse">
              <a:avLst/>
            </a:prstGeom>
            <a:noFill/>
            <a:ln w="2857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chemeClr val="bg1"/>
                </a:solidFill>
                <a:latin typeface="Times New Roman" pitchFamily="18" charset="0"/>
              </a:endParaRPr>
            </a:p>
          </p:txBody>
        </p:sp>
        <p:sp>
          <p:nvSpPr>
            <p:cNvPr id="110" name="Rounded Rectangle 145">
              <a:extLst>
                <a:ext uri="{FF2B5EF4-FFF2-40B4-BE49-F238E27FC236}">
                  <a16:creationId xmlns:a16="http://schemas.microsoft.com/office/drawing/2014/main" id="{8B952F5B-D7E0-4FB5-AC66-5218841010DE}"/>
                </a:ext>
              </a:extLst>
            </p:cNvPr>
            <p:cNvSpPr/>
            <p:nvPr/>
          </p:nvSpPr>
          <p:spPr bwMode="auto">
            <a:xfrm>
              <a:off x="2063552" y="2780928"/>
              <a:ext cx="1224136" cy="720080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chemeClr val="bg1"/>
                  </a:solidFill>
                  <a:latin typeface="Times New Roman" pitchFamily="18" charset="0"/>
                </a:rPr>
                <a:t>Grey</a:t>
              </a:r>
              <a:r>
                <a:rPr lang="en-US" b="1" dirty="0">
                  <a:solidFill>
                    <a:schemeClr val="bg1"/>
                  </a:solidFill>
                  <a:latin typeface="Times New Roman" pitchFamily="18" charset="0"/>
                </a:rPr>
                <a:t> Area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923986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936B2D-AEA4-4EA1-B43B-E5328B5CC2DB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69972"/>
          </a:xfrm>
          <a:solidFill>
            <a:srgbClr val="C6C6CA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20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FFFF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Conclusion</a:t>
            </a:r>
            <a:endParaRPr lang="en-US" sz="12000" dirty="0">
              <a:ln>
                <a:solidFill>
                  <a:schemeClr val="accent6">
                    <a:lumMod val="50000"/>
                  </a:schemeClr>
                </a:solidFill>
              </a:ln>
              <a:solidFill>
                <a:srgbClr val="FFFF0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54875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195DD2-679F-4989-BEA5-8155A63C9B7B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Summary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392" y="1414928"/>
            <a:ext cx="6680557" cy="5347811"/>
          </a:xfrm>
        </p:spPr>
        <p:txBody>
          <a:bodyPr>
            <a:normAutofit fontScale="77500" lnSpcReduction="20000"/>
          </a:bodyPr>
          <a:lstStyle/>
          <a:p>
            <a:pPr marL="0" indent="-225425">
              <a:spcBef>
                <a:spcPts val="1800"/>
              </a:spcBef>
              <a:buNone/>
            </a:pPr>
            <a:r>
              <a:rPr lang="en-US" dirty="0"/>
              <a:t>Creative</a:t>
            </a:r>
          </a:p>
          <a:p>
            <a:pPr marL="0" indent="-225425">
              <a:spcBef>
                <a:spcPts val="1800"/>
              </a:spcBef>
              <a:buNone/>
            </a:pPr>
            <a:r>
              <a:rPr lang="en-US" dirty="0"/>
              <a:t>Self-starter</a:t>
            </a:r>
          </a:p>
          <a:p>
            <a:pPr marL="0" indent="-225425">
              <a:spcBef>
                <a:spcPts val="1800"/>
              </a:spcBef>
              <a:buNone/>
            </a:pPr>
            <a:r>
              <a:rPr lang="en-US" dirty="0"/>
              <a:t>Mentor</a:t>
            </a:r>
            <a:endParaRPr lang="uk-UA" dirty="0"/>
          </a:p>
          <a:p>
            <a:pPr marL="0" indent="-225425">
              <a:spcBef>
                <a:spcPts val="1800"/>
              </a:spcBef>
              <a:buNone/>
            </a:pPr>
            <a:r>
              <a:rPr lang="en-US" dirty="0"/>
              <a:t>Leader</a:t>
            </a:r>
          </a:p>
          <a:p>
            <a:pPr marL="0" indent="-225425">
              <a:spcBef>
                <a:spcPts val="1800"/>
              </a:spcBef>
              <a:buNone/>
            </a:pPr>
            <a:r>
              <a:rPr lang="en-US" dirty="0"/>
              <a:t>Life-long learner</a:t>
            </a:r>
          </a:p>
          <a:p>
            <a:pPr marL="0" indent="-225425">
              <a:spcBef>
                <a:spcPts val="1800"/>
              </a:spcBef>
              <a:buNone/>
            </a:pPr>
            <a:r>
              <a:rPr lang="en-US" dirty="0"/>
              <a:t>“</a:t>
            </a:r>
            <a:r>
              <a:rPr lang="en-US" dirty="0" err="1"/>
              <a:t>Boyscout</a:t>
            </a:r>
            <a:r>
              <a:rPr lang="en-US" dirty="0"/>
              <a:t> rule”</a:t>
            </a:r>
          </a:p>
          <a:p>
            <a:pPr marL="457200" lvl="1" indent="-225425">
              <a:spcBef>
                <a:spcPts val="0"/>
              </a:spcBef>
              <a:buNone/>
            </a:pPr>
            <a:r>
              <a:rPr lang="en-US" dirty="0"/>
              <a:t>Always leave the campground cleaner than you found it</a:t>
            </a:r>
          </a:p>
          <a:p>
            <a:pPr marL="0" indent="-225425">
              <a:spcBef>
                <a:spcPts val="1800"/>
              </a:spcBef>
              <a:buNone/>
            </a:pPr>
            <a:r>
              <a:rPr lang="en-US" dirty="0"/>
              <a:t>Never rest on laurels!</a:t>
            </a:r>
          </a:p>
          <a:p>
            <a:pPr marL="0" indent="-225425">
              <a:spcBef>
                <a:spcPts val="1800"/>
              </a:spcBef>
              <a:buNone/>
            </a:pPr>
            <a:r>
              <a:rPr lang="en-US" dirty="0"/>
              <a:t>Love a challenge</a:t>
            </a:r>
          </a:p>
          <a:p>
            <a:pPr marL="0" indent="-225425">
              <a:spcBef>
                <a:spcPts val="1800"/>
              </a:spcBef>
              <a:buNone/>
            </a:pPr>
            <a:r>
              <a:rPr lang="en-US" dirty="0"/>
              <a:t>Most prolific inventor in North America division</a:t>
            </a:r>
          </a:p>
          <a:p>
            <a:pPr marL="0" indent="-225425">
              <a:spcBef>
                <a:spcPts val="1800"/>
              </a:spcBef>
              <a:buNone/>
            </a:pPr>
            <a:r>
              <a:rPr lang="en-US" dirty="0"/>
              <a:t>Record of rescuing failing projects</a:t>
            </a:r>
          </a:p>
          <a:p>
            <a:pPr marL="0" indent="-225425">
              <a:spcBef>
                <a:spcPts val="1800"/>
              </a:spcBef>
              <a:buNone/>
            </a:pPr>
            <a:r>
              <a:rPr lang="en-US" dirty="0"/>
              <a:t>Leading teams through tough challenges</a:t>
            </a:r>
          </a:p>
          <a:p>
            <a:pPr marL="0" indent="-274320">
              <a:spcBef>
                <a:spcPts val="1800"/>
              </a:spcBef>
              <a:buNone/>
            </a:pPr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C08FF38-8433-473E-A83B-74E5C1A6F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5125" y="126866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1AF45785-6D56-4370-9545-7D474A27C0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09"/>
          <a:stretch>
            <a:fillRect/>
          </a:stretch>
        </p:blipFill>
        <p:spPr>
          <a:xfrm flipH="1">
            <a:off x="7620000" y="919579"/>
            <a:ext cx="4572000" cy="5938417"/>
          </a:xfrm>
          <a:custGeom>
            <a:avLst/>
            <a:gdLst>
              <a:gd name="connsiteX0" fmla="*/ 4572000 w 4572000"/>
              <a:gd name="connsiteY0" fmla="*/ 0 h 5938417"/>
              <a:gd name="connsiteX1" fmla="*/ 0 w 4572000"/>
              <a:gd name="connsiteY1" fmla="*/ 0 h 5938417"/>
              <a:gd name="connsiteX2" fmla="*/ 0 w 4572000"/>
              <a:gd name="connsiteY2" fmla="*/ 5938417 h 5938417"/>
              <a:gd name="connsiteX3" fmla="*/ 4572000 w 4572000"/>
              <a:gd name="connsiteY3" fmla="*/ 5938417 h 5938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5938417">
                <a:moveTo>
                  <a:pt x="4572000" y="0"/>
                </a:moveTo>
                <a:lnTo>
                  <a:pt x="0" y="0"/>
                </a:lnTo>
                <a:lnTo>
                  <a:pt x="0" y="5938417"/>
                </a:lnTo>
                <a:lnTo>
                  <a:pt x="4572000" y="593841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814502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195DD2-679F-4989-BEA5-8155A63C9B7B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C08FF38-8433-473E-A83B-74E5C1A6F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5125" y="126866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8D6F4A-2F0B-4849-9919-87732B783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89685">
            <a:off x="-294137" y="2515888"/>
            <a:ext cx="6624521" cy="3726293"/>
          </a:xfrm>
          <a:custGeom>
            <a:avLst/>
            <a:gdLst>
              <a:gd name="connsiteX0" fmla="*/ 0 w 6624521"/>
              <a:gd name="connsiteY0" fmla="*/ 0 h 3726293"/>
              <a:gd name="connsiteX1" fmla="*/ 6624521 w 6624521"/>
              <a:gd name="connsiteY1" fmla="*/ 0 h 3726293"/>
              <a:gd name="connsiteX2" fmla="*/ 6624521 w 6624521"/>
              <a:gd name="connsiteY2" fmla="*/ 3726293 h 3726293"/>
              <a:gd name="connsiteX3" fmla="*/ 571946 w 6624521"/>
              <a:gd name="connsiteY3" fmla="*/ 3726293 h 3726293"/>
              <a:gd name="connsiteX4" fmla="*/ 0 w 6624521"/>
              <a:gd name="connsiteY4" fmla="*/ 424727 h 3726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4521" h="3726293">
                <a:moveTo>
                  <a:pt x="0" y="0"/>
                </a:moveTo>
                <a:lnTo>
                  <a:pt x="6624521" y="0"/>
                </a:lnTo>
                <a:lnTo>
                  <a:pt x="6624521" y="3726293"/>
                </a:lnTo>
                <a:lnTo>
                  <a:pt x="571946" y="3726293"/>
                </a:lnTo>
                <a:lnTo>
                  <a:pt x="0" y="42472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9B2354-82EB-45BF-B064-45D7FCFF1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34299">
            <a:off x="5643126" y="1785083"/>
            <a:ext cx="6740456" cy="3791506"/>
          </a:xfrm>
          <a:custGeom>
            <a:avLst/>
            <a:gdLst>
              <a:gd name="connsiteX0" fmla="*/ 6740456 w 6740456"/>
              <a:gd name="connsiteY0" fmla="*/ 0 h 3791506"/>
              <a:gd name="connsiteX1" fmla="*/ 6740456 w 6740456"/>
              <a:gd name="connsiteY1" fmla="*/ 1681203 h 3791506"/>
              <a:gd name="connsiteX2" fmla="*/ 6131547 w 6740456"/>
              <a:gd name="connsiteY2" fmla="*/ 3791506 h 3791506"/>
              <a:gd name="connsiteX3" fmla="*/ 0 w 6740456"/>
              <a:gd name="connsiteY3" fmla="*/ 3791506 h 3791506"/>
              <a:gd name="connsiteX4" fmla="*/ 0 w 6740456"/>
              <a:gd name="connsiteY4" fmla="*/ 0 h 3791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40456" h="3791506">
                <a:moveTo>
                  <a:pt x="6740456" y="0"/>
                </a:moveTo>
                <a:lnTo>
                  <a:pt x="6740456" y="1681203"/>
                </a:lnTo>
                <a:lnTo>
                  <a:pt x="6131547" y="3791506"/>
                </a:lnTo>
                <a:lnTo>
                  <a:pt x="0" y="3791506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D7F38D1F-71FA-4753-B6B9-CE72D3409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What does the future hold?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40799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936B2D-AEA4-4EA1-B43B-E5328B5CC2DB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Image may contain: Victor Danilchenko, smiling">
            <a:extLst>
              <a:ext uri="{FF2B5EF4-FFF2-40B4-BE49-F238E27FC236}">
                <a16:creationId xmlns:a16="http://schemas.microsoft.com/office/drawing/2014/main" id="{04816667-53EC-41A8-87BD-2C0ECD06C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913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62E57ED-BFBC-43F6-8290-61E88C3DC824}"/>
              </a:ext>
            </a:extLst>
          </p:cNvPr>
          <p:cNvSpPr/>
          <p:nvPr/>
        </p:nvSpPr>
        <p:spPr>
          <a:xfrm rot="20183811">
            <a:off x="-109195" y="1518439"/>
            <a:ext cx="4709101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spc="50" dirty="0">
                <a:ln w="0"/>
                <a:solidFill>
                  <a:srgbClr val="00B05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tree hugger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AC2EA6-8D2E-450F-BA78-F054DD897F0E}"/>
              </a:ext>
            </a:extLst>
          </p:cNvPr>
          <p:cNvSpPr/>
          <p:nvPr/>
        </p:nvSpPr>
        <p:spPr>
          <a:xfrm rot="736967">
            <a:off x="1640008" y="2800518"/>
            <a:ext cx="526721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dirty="0">
                <a:ln w="0"/>
                <a:solidFill>
                  <a:srgbClr val="C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steak aficionado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4654E5-FCBA-46C5-9646-0DC9AC8BE282}"/>
              </a:ext>
            </a:extLst>
          </p:cNvPr>
          <p:cNvSpPr/>
          <p:nvPr/>
        </p:nvSpPr>
        <p:spPr>
          <a:xfrm>
            <a:off x="1517142" y="4784535"/>
            <a:ext cx="4012637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2700">
                  <a:solidFill>
                    <a:schemeClr val="accent2">
                      <a:lumMod val="75000"/>
                    </a:schemeClr>
                  </a:solidFill>
                  <a:prstDash val="solid"/>
                </a:ln>
                <a:solidFill>
                  <a:srgbClr val="FFFF00"/>
                </a:solidFill>
                <a:effectLst>
                  <a:glow rad="228600">
                    <a:srgbClr val="FFFFD5">
                      <a:alpha val="66667"/>
                    </a:srgbClr>
                  </a:glow>
                  <a:outerShdw dist="38100" dir="2640000" algn="bl" rotWithShape="0">
                    <a:schemeClr val="accent1"/>
                  </a:outerShdw>
                </a:effectLst>
              </a:rPr>
              <a:t>amateur</a:t>
            </a:r>
          </a:p>
          <a:p>
            <a:pPr algn="ctr"/>
            <a:r>
              <a:rPr lang="en-US" sz="6000" b="1" dirty="0">
                <a:ln w="12700">
                  <a:solidFill>
                    <a:schemeClr val="accent2">
                      <a:lumMod val="75000"/>
                    </a:schemeClr>
                  </a:solidFill>
                  <a:prstDash val="solid"/>
                </a:ln>
                <a:solidFill>
                  <a:srgbClr val="FFFF00"/>
                </a:solidFill>
                <a:effectLst>
                  <a:glow rad="228600">
                    <a:srgbClr val="FFFFD5">
                      <a:alpha val="66667"/>
                    </a:srgbClr>
                  </a:glow>
                  <a:outerShdw dist="38100" dir="2640000" algn="bl" rotWithShape="0">
                    <a:schemeClr val="accent1"/>
                  </a:outerShdw>
                </a:effectLst>
              </a:rPr>
              <a:t>philosopher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3DE595-F5F0-4543-90EC-F1E1BB5F2F38}"/>
              </a:ext>
            </a:extLst>
          </p:cNvPr>
          <p:cNvSpPr/>
          <p:nvPr/>
        </p:nvSpPr>
        <p:spPr>
          <a:xfrm rot="21014328">
            <a:off x="469339" y="3739291"/>
            <a:ext cx="2791663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p</a:t>
            </a:r>
            <a:r>
              <a:rPr lang="en-US" sz="6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EE77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o</a:t>
            </a:r>
            <a:r>
              <a:rPr lang="en-US" sz="6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l</a:t>
            </a:r>
            <a:r>
              <a:rPr lang="en-US" sz="6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B05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y</a:t>
            </a:r>
            <a:r>
              <a:rPr lang="en-US" sz="6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g</a:t>
            </a:r>
            <a:r>
              <a:rPr lang="en-US" sz="6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70C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l</a:t>
            </a:r>
            <a:r>
              <a:rPr lang="en-US" sz="6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7030A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o</a:t>
            </a:r>
            <a:r>
              <a:rPr lang="en-US" sz="6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C80077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957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Introductions</a:t>
            </a:r>
          </a:p>
        </p:txBody>
      </p:sp>
    </p:spTree>
    <p:extLst>
      <p:ext uri="{BB962C8B-B14F-4D97-AF65-F5344CB8AC3E}">
        <p14:creationId xmlns:p14="http://schemas.microsoft.com/office/powerpoint/2010/main" val="1479787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936B2D-AEA4-4EA1-B43B-E5328B5CC2DB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69972"/>
          </a:xfrm>
          <a:solidFill>
            <a:srgbClr val="C6C6CA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20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Life</a:t>
            </a:r>
            <a:br>
              <a:rPr lang="en-US" sz="120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</a:br>
            <a:r>
              <a:rPr lang="en-US" sz="120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5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stages</a:t>
            </a:r>
            <a:endParaRPr lang="en-US" sz="12000" dirty="0">
              <a:ln>
                <a:solidFill>
                  <a:schemeClr val="accent6">
                    <a:lumMod val="50000"/>
                  </a:schemeClr>
                </a:solidFill>
              </a:ln>
              <a:solidFill>
                <a:srgbClr val="00B05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94124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1 - Atari 2600 Video Game Computer System Console Two Controllers Very Good 3Z">
            <a:extLst>
              <a:ext uri="{FF2B5EF4-FFF2-40B4-BE49-F238E27FC236}">
                <a16:creationId xmlns:a16="http://schemas.microsoft.com/office/drawing/2014/main" id="{41FF772F-0403-4503-BCB7-FCEBE65AA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696" y="1783787"/>
            <a:ext cx="7208303" cy="4209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Life stages: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USSR (1974-90)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560114"/>
            <a:ext cx="6437312" cy="5032773"/>
          </a:xfrm>
        </p:spPr>
        <p:txBody>
          <a:bodyPr>
            <a:normAutofit lnSpcReduction="10000"/>
          </a:bodyPr>
          <a:lstStyle/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Future computer scientist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Love at first sight! (at 13)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Studied programming in </a:t>
            </a:r>
            <a:r>
              <a:rPr lang="en-US" dirty="0" err="1"/>
              <a:t>highschool</a:t>
            </a:r>
            <a:endParaRPr lang="en-US" dirty="0"/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Science competitions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Hiking &amp; orienteering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Winning competitions in</a:t>
            </a:r>
            <a:br>
              <a:rPr lang="en-US" dirty="0"/>
            </a:br>
            <a:r>
              <a:rPr lang="en-US" dirty="0"/>
              <a:t>cartography and azimuth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Lived through Chernobyl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80km downwind from the plant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Evacuated south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FCCC2D-BC1B-4725-B134-BA75840B7404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47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Life stages: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Israel (1990-91)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455286"/>
            <a:ext cx="6437312" cy="5137601"/>
          </a:xfrm>
        </p:spPr>
        <p:txBody>
          <a:bodyPr>
            <a:normAutofit lnSpcReduction="10000"/>
          </a:bodyPr>
          <a:lstStyle/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Future computer scientist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Specialized Computer Science </a:t>
            </a:r>
            <a:r>
              <a:rPr lang="en-US" dirty="0" err="1"/>
              <a:t>highschool</a:t>
            </a:r>
            <a:endParaRPr lang="en-US" dirty="0"/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Left USSR behind --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Free world awaits!</a:t>
            </a:r>
          </a:p>
          <a:p>
            <a:pPr marL="457200" lvl="1" indent="-225425">
              <a:spcBef>
                <a:spcPts val="1200"/>
              </a:spcBef>
              <a:buNone/>
            </a:pPr>
            <a:endParaRPr lang="en-US" dirty="0"/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Gulf War 1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SCUD missile bombardments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Hiding in bomb shelters every day for months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Crazy gas-mask hair!</a:t>
            </a:r>
          </a:p>
          <a:p>
            <a:pPr marL="457200" lvl="1" indent="-225425">
              <a:spcBef>
                <a:spcPts val="1200"/>
              </a:spcBef>
              <a:buNone/>
            </a:pPr>
            <a:endParaRPr lang="en-US" dirty="0"/>
          </a:p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Left Israel for safety concerns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00105-456B-4EFD-827A-BF06CB5C9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1574" y="925058"/>
            <a:ext cx="4310426" cy="3069092"/>
          </a:xfrm>
          <a:prstGeom prst="rect">
            <a:avLst/>
          </a:prstGeom>
        </p:spPr>
      </p:pic>
      <p:pic>
        <p:nvPicPr>
          <p:cNvPr id="3076" name="Picture 4" descr="image">
            <a:extLst>
              <a:ext uri="{FF2B5EF4-FFF2-40B4-BE49-F238E27FC236}">
                <a16:creationId xmlns:a16="http://schemas.microsoft.com/office/drawing/2014/main" id="{AE91B1FA-2DEB-4E31-B247-6C7A09B47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574" y="3994149"/>
            <a:ext cx="4310426" cy="2876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44B-5D1C-4429-ADF3-9EC07BF3BD6F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218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25058"/>
          </a:xfrm>
          <a:solidFill>
            <a:srgbClr val="7A7A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Life stages: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USA, NYC (1991-96)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455286"/>
            <a:ext cx="6437312" cy="51376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Actual computer scientist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BS in CS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Math &amp; Philosophy minors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First industry job (programmer, at 20)</a:t>
            </a:r>
          </a:p>
          <a:p>
            <a:pPr marL="0" indent="-225425">
              <a:spcBef>
                <a:spcPts val="3000"/>
              </a:spcBef>
              <a:buNone/>
            </a:pPr>
            <a:r>
              <a:rPr lang="en-US" dirty="0"/>
              <a:t>Accepted to grad school at UMass</a:t>
            </a:r>
          </a:p>
          <a:p>
            <a:pPr marL="0" indent="-225425">
              <a:spcBef>
                <a:spcPts val="3000"/>
              </a:spcBef>
              <a:buNone/>
            </a:pPr>
            <a:r>
              <a:rPr lang="en-US" dirty="0"/>
              <a:t>Got married at 22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Love of my life</a:t>
            </a:r>
          </a:p>
          <a:p>
            <a:pPr marL="457200" lvl="1" indent="-225425">
              <a:spcBef>
                <a:spcPts val="1200"/>
              </a:spcBef>
              <a:buNone/>
            </a:pPr>
            <a:r>
              <a:rPr lang="en-US" dirty="0"/>
              <a:t>25 years later and 4 kids later…</a:t>
            </a:r>
          </a:p>
        </p:txBody>
      </p:sp>
      <p:pic>
        <p:nvPicPr>
          <p:cNvPr id="6" name="Picture 5" descr="A picture containing person, table, person, posing&#10;&#10;Description automatically generated">
            <a:extLst>
              <a:ext uri="{FF2B5EF4-FFF2-40B4-BE49-F238E27FC236}">
                <a16:creationId xmlns:a16="http://schemas.microsoft.com/office/drawing/2014/main" id="{A099D52B-A0FE-4EA9-BF52-50D80BAAC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1434" y="925057"/>
            <a:ext cx="4855966" cy="334522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1EA14E0-C9D2-41F7-9DD8-FB61E1F62862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8DCF24C2-E14D-474C-93A6-B2D368873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490" y="4128998"/>
            <a:ext cx="4851559" cy="272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5600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350"/>
            <a:ext cx="12192000" cy="925058"/>
          </a:xfrm>
          <a:solidFill>
            <a:srgbClr val="7A7A84"/>
          </a:solidFill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Life stages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: USA, Massachusetts (1996-present)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8271-475C-4720-8755-B7FDD3330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224" y="1401577"/>
            <a:ext cx="4088345" cy="54027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-225425">
              <a:spcBef>
                <a:spcPts val="1200"/>
              </a:spcBef>
              <a:buNone/>
            </a:pPr>
            <a:r>
              <a:rPr lang="en-US" dirty="0"/>
              <a:t>Grad school</a:t>
            </a:r>
          </a:p>
          <a:p>
            <a:pPr marL="457200" lvl="1" indent="-225425">
              <a:spcBef>
                <a:spcPts val="600"/>
              </a:spcBef>
              <a:buNone/>
            </a:pPr>
            <a:r>
              <a:rPr lang="en-US" dirty="0"/>
              <a:t>Earned MS</a:t>
            </a:r>
          </a:p>
          <a:p>
            <a:pPr marL="457200" lvl="1" indent="-225425">
              <a:spcBef>
                <a:spcPts val="600"/>
              </a:spcBef>
              <a:buNone/>
            </a:pPr>
            <a:r>
              <a:rPr lang="en-US" dirty="0"/>
              <a:t>AI concentration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Industry work</a:t>
            </a:r>
          </a:p>
          <a:p>
            <a:pPr marL="457200" lvl="1" indent="-225425">
              <a:spcBef>
                <a:spcPts val="600"/>
              </a:spcBef>
              <a:buNone/>
            </a:pPr>
            <a:r>
              <a:rPr lang="en-US" dirty="0"/>
              <a:t>A fulfilling tech career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dirty="0"/>
              <a:t>Pioneer Valley</a:t>
            </a:r>
          </a:p>
          <a:p>
            <a:pPr marL="457200" lvl="1" indent="-225425">
              <a:spcBef>
                <a:spcPts val="600"/>
              </a:spcBef>
              <a:buNone/>
            </a:pPr>
            <a:r>
              <a:rPr lang="en-US" dirty="0"/>
              <a:t>One of the beautiful</a:t>
            </a:r>
            <a:br>
              <a:rPr lang="en-US" dirty="0"/>
            </a:br>
            <a:r>
              <a:rPr lang="en-US" dirty="0"/>
              <a:t>places of the world</a:t>
            </a:r>
            <a:endParaRPr lang="en-US" dirty="0">
              <a:cs typeface="Calibri"/>
            </a:endParaRPr>
          </a:p>
          <a:p>
            <a:pPr marL="457200" lvl="1" indent="-225425">
              <a:spcBef>
                <a:spcPts val="600"/>
              </a:spcBef>
              <a:buNone/>
            </a:pPr>
            <a:r>
              <a:rPr lang="en-US" dirty="0"/>
              <a:t>Hiking galore!</a:t>
            </a:r>
          </a:p>
          <a:p>
            <a:pPr marL="0" indent="-225425">
              <a:spcBef>
                <a:spcPts val="2400"/>
              </a:spcBef>
              <a:buNone/>
            </a:pPr>
            <a:r>
              <a:rPr lang="en-US" i="1" dirty="0"/>
              <a:t>Almost</a:t>
            </a:r>
            <a:r>
              <a:rPr lang="en-US" dirty="0"/>
              <a:t> empty nesters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5AB2312C-BF00-4E4B-8B8F-97898A9CF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1569" y="918708"/>
            <a:ext cx="7920431" cy="593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910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936B2D-AEA4-4EA1-B43B-E5328B5CC2DB}"/>
              </a:ext>
            </a:extLst>
          </p:cNvPr>
          <p:cNvSpPr/>
          <p:nvPr/>
        </p:nvSpPr>
        <p:spPr>
          <a:xfrm>
            <a:off x="4803169" y="6369978"/>
            <a:ext cx="2558265" cy="4880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F38FB-C223-4078-901E-F7848C032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69972"/>
          </a:xfrm>
          <a:solidFill>
            <a:srgbClr val="C6C6CA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20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Career</a:t>
            </a:r>
            <a:br>
              <a:rPr lang="en-US" sz="120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</a:br>
            <a:r>
              <a:rPr lang="en-US" sz="120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00B0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phases</a:t>
            </a:r>
            <a:endParaRPr lang="en-US" sz="12000" dirty="0">
              <a:ln>
                <a:solidFill>
                  <a:schemeClr val="accent6">
                    <a:lumMod val="50000"/>
                  </a:schemeClr>
                </a:solidFill>
              </a:ln>
              <a:solidFill>
                <a:srgbClr val="00B0F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53938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1732</TotalTime>
  <Words>735</Words>
  <Application>Microsoft Office PowerPoint</Application>
  <PresentationFormat>Widescreen</PresentationFormat>
  <Paragraphs>200</Paragraphs>
  <Slides>24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Times New Roman</vt:lpstr>
      <vt:lpstr>Office Theme</vt:lpstr>
      <vt:lpstr>Visio</vt:lpstr>
      <vt:lpstr>  Victor Danilchenko</vt:lpstr>
      <vt:lpstr>Introductions</vt:lpstr>
      <vt:lpstr>Introductions</vt:lpstr>
      <vt:lpstr>Life stages</vt:lpstr>
      <vt:lpstr>Life stages: USSR (1974-90)</vt:lpstr>
      <vt:lpstr>Life stages: Israel (1990-91)</vt:lpstr>
      <vt:lpstr>Life stages: USA, NYC (1991-96)</vt:lpstr>
      <vt:lpstr>Life stages: USA, Massachusetts (1996-present)</vt:lpstr>
      <vt:lpstr>Career phases</vt:lpstr>
      <vt:lpstr>Career phases: Grad school &amp; UMass</vt:lpstr>
      <vt:lpstr>Career phases: AskOnline</vt:lpstr>
      <vt:lpstr>Career phases: Cimpress</vt:lpstr>
      <vt:lpstr>Career phases: Schneider (present day)</vt:lpstr>
      <vt:lpstr>Portfolio highlights</vt:lpstr>
      <vt:lpstr>Portfolio: Reference Architecture Framework (RAF)</vt:lpstr>
      <vt:lpstr>Portfolio: Reference Architecture, cont.</vt:lpstr>
      <vt:lpstr>Portfolio: Bootcamp</vt:lpstr>
      <vt:lpstr>Portfolio: Intellectual property</vt:lpstr>
      <vt:lpstr>Portfolio: IEEE &amp; Standards work</vt:lpstr>
      <vt:lpstr>Portfolio: Technical platform work</vt:lpstr>
      <vt:lpstr>Portfolio: Ontology initiative</vt:lpstr>
      <vt:lpstr>Conclusion</vt:lpstr>
      <vt:lpstr>Summary</vt:lpstr>
      <vt:lpstr>What does the future hold?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Victor Danilchenko</dc:title>
  <dc:creator>Victor Danilchenko</dc:creator>
  <cp:lastModifiedBy>Victor Danilchenko</cp:lastModifiedBy>
  <cp:revision>76</cp:revision>
  <dcterms:created xsi:type="dcterms:W3CDTF">2021-08-11T19:34:46Z</dcterms:created>
  <dcterms:modified xsi:type="dcterms:W3CDTF">2021-08-17T19:59:08Z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2814f8d-1bc4-425b-990f-59ca601890dc_Enabled">
    <vt:lpwstr>true</vt:lpwstr>
  </property>
  <property fmtid="{D5CDD505-2E9C-101B-9397-08002B2CF9AE}" pid="3" name="MSIP_Label_82814f8d-1bc4-425b-990f-59ca601890dc_SetDate">
    <vt:lpwstr>2021-08-13T15:05:49Z</vt:lpwstr>
  </property>
  <property fmtid="{D5CDD505-2E9C-101B-9397-08002B2CF9AE}" pid="4" name="MSIP_Label_82814f8d-1bc4-425b-990f-59ca601890dc_Method">
    <vt:lpwstr>Privileged</vt:lpwstr>
  </property>
  <property fmtid="{D5CDD505-2E9C-101B-9397-08002B2CF9AE}" pid="5" name="MSIP_Label_82814f8d-1bc4-425b-990f-59ca601890dc_Name">
    <vt:lpwstr>SE Public</vt:lpwstr>
  </property>
  <property fmtid="{D5CDD505-2E9C-101B-9397-08002B2CF9AE}" pid="6" name="MSIP_Label_82814f8d-1bc4-425b-990f-59ca601890dc_SiteId">
    <vt:lpwstr>6e51e1ad-c54b-4b39-b598-0ffe9ae68fef</vt:lpwstr>
  </property>
  <property fmtid="{D5CDD505-2E9C-101B-9397-08002B2CF9AE}" pid="7" name="MSIP_Label_82814f8d-1bc4-425b-990f-59ca601890dc_ActionId">
    <vt:lpwstr>9a9617cb-66e9-4636-b665-233e63003687</vt:lpwstr>
  </property>
  <property fmtid="{D5CDD505-2E9C-101B-9397-08002B2CF9AE}" pid="8" name="MSIP_Label_82814f8d-1bc4-425b-990f-59ca601890dc_ContentBits">
    <vt:lpwstr>2</vt:lpwstr>
  </property>
</Properties>
</file>

<file path=docProps/thumbnail.jpeg>
</file>